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1D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7AD2B6-BC7B-B09D-9D79-BD8B79023BC8}" v="2" dt="2025-03-19T13:34:58.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1"/>
    <p:restoredTop sz="94648"/>
  </p:normalViewPr>
  <p:slideViewPr>
    <p:cSldViewPr snapToGrid="0" snapToObjects="1">
      <p:cViewPr varScale="1">
        <p:scale>
          <a:sx n="117" d="100"/>
          <a:sy n="117" d="100"/>
        </p:scale>
        <p:origin x="21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jie Wang" userId="S::rwang@wooster.edu::1722a27d-4032-4669-a4e8-80cbf3f8f90e" providerId="AD" clId="Web-{16D1A733-33D3-A88D-EEA8-E58359C85919}"/>
    <pc:docChg chg="mod">
      <pc:chgData name="Rujie Wang" userId="S::rwang@wooster.edu::1722a27d-4032-4669-a4e8-80cbf3f8f90e" providerId="AD" clId="Web-{16D1A733-33D3-A88D-EEA8-E58359C85919}" dt="2024-03-07T16:54:09.548" v="0" actId="33475"/>
      <pc:docMkLst>
        <pc:docMk/>
      </pc:docMkLst>
    </pc:docChg>
  </pc:docChgLst>
  <pc:docChgLst>
    <pc:chgData name="Rujie Wang" userId="S::rwang@wooster.edu::1722a27d-4032-4669-a4e8-80cbf3f8f90e" providerId="AD" clId="Web-{F77AD2B6-BC7B-B09D-9D79-BD8B79023BC8}"/>
    <pc:docChg chg="addSld delSld">
      <pc:chgData name="Rujie Wang" userId="S::rwang@wooster.edu::1722a27d-4032-4669-a4e8-80cbf3f8f90e" providerId="AD" clId="Web-{F77AD2B6-BC7B-B09D-9D79-BD8B79023BC8}" dt="2025-03-19T13:34:58.649" v="1"/>
      <pc:docMkLst>
        <pc:docMk/>
      </pc:docMkLst>
      <pc:sldChg chg="add del replId">
        <pc:chgData name="Rujie Wang" userId="S::rwang@wooster.edu::1722a27d-4032-4669-a4e8-80cbf3f8f90e" providerId="AD" clId="Web-{F77AD2B6-BC7B-B09D-9D79-BD8B79023BC8}" dt="2025-03-19T13:34:58.649" v="1"/>
        <pc:sldMkLst>
          <pc:docMk/>
          <pc:sldMk cId="1264445052" sldId="273"/>
        </pc:sldMkLst>
      </pc:sldChg>
    </pc:docChg>
  </pc:docChgLst>
  <pc:docChgLst>
    <pc:chgData name="Rujie Wang" userId="1722a27d-4032-4669-a4e8-80cbf3f8f90e" providerId="ADAL" clId="{7824ADDB-6A92-3D45-A125-6DDDDB2CB540}"/>
    <pc:docChg chg="undo custSel modSld">
      <pc:chgData name="Rujie Wang" userId="1722a27d-4032-4669-a4e8-80cbf3f8f90e" providerId="ADAL" clId="{7824ADDB-6A92-3D45-A125-6DDDDB2CB540}" dt="2021-10-06T14:23:48" v="1769" actId="20577"/>
      <pc:docMkLst>
        <pc:docMk/>
      </pc:docMkLst>
      <pc:sldChg chg="modSp mod">
        <pc:chgData name="Rujie Wang" userId="1722a27d-4032-4669-a4e8-80cbf3f8f90e" providerId="ADAL" clId="{7824ADDB-6A92-3D45-A125-6DDDDB2CB540}" dt="2021-10-06T14:23:48" v="1769" actId="20577"/>
        <pc:sldMkLst>
          <pc:docMk/>
          <pc:sldMk cId="1906440503" sldId="256"/>
        </pc:sldMkLst>
        <pc:spChg chg="mod">
          <ac:chgData name="Rujie Wang" userId="1722a27d-4032-4669-a4e8-80cbf3f8f90e" providerId="ADAL" clId="{7824ADDB-6A92-3D45-A125-6DDDDB2CB540}" dt="2021-10-04T15:10:54.047" v="729" actId="14100"/>
          <ac:spMkLst>
            <pc:docMk/>
            <pc:sldMk cId="1906440503" sldId="256"/>
            <ac:spMk id="2" creationId="{0F1F12A7-F6AC-9248-B9B6-013FAA0745E0}"/>
          </ac:spMkLst>
        </pc:spChg>
        <pc:spChg chg="mod">
          <ac:chgData name="Rujie Wang" userId="1722a27d-4032-4669-a4e8-80cbf3f8f90e" providerId="ADAL" clId="{7824ADDB-6A92-3D45-A125-6DDDDB2CB540}" dt="2021-10-06T14:23:48" v="1769" actId="20577"/>
          <ac:spMkLst>
            <pc:docMk/>
            <pc:sldMk cId="1906440503" sldId="256"/>
            <ac:spMk id="3" creationId="{10C13539-2DF3-0546-ACFE-9D98FD382211}"/>
          </ac:spMkLst>
        </pc:spChg>
      </pc:sldChg>
      <pc:sldChg chg="modSp mod">
        <pc:chgData name="Rujie Wang" userId="1722a27d-4032-4669-a4e8-80cbf3f8f90e" providerId="ADAL" clId="{7824ADDB-6A92-3D45-A125-6DDDDB2CB540}" dt="2021-10-04T19:20:23.394" v="973" actId="14100"/>
        <pc:sldMkLst>
          <pc:docMk/>
          <pc:sldMk cId="288340124" sldId="257"/>
        </pc:sldMkLst>
        <pc:spChg chg="mod">
          <ac:chgData name="Rujie Wang" userId="1722a27d-4032-4669-a4e8-80cbf3f8f90e" providerId="ADAL" clId="{7824ADDB-6A92-3D45-A125-6DDDDB2CB540}" dt="2021-10-01T14:51:08.675" v="116" actId="207"/>
          <ac:spMkLst>
            <pc:docMk/>
            <pc:sldMk cId="288340124" sldId="257"/>
            <ac:spMk id="2" creationId="{0F1F12A7-F6AC-9248-B9B6-013FAA0745E0}"/>
          </ac:spMkLst>
        </pc:spChg>
        <pc:spChg chg="mod">
          <ac:chgData name="Rujie Wang" userId="1722a27d-4032-4669-a4e8-80cbf3f8f90e" providerId="ADAL" clId="{7824ADDB-6A92-3D45-A125-6DDDDB2CB540}" dt="2021-10-04T19:20:23.394" v="973" actId="14100"/>
          <ac:spMkLst>
            <pc:docMk/>
            <pc:sldMk cId="288340124" sldId="257"/>
            <ac:spMk id="3" creationId="{10C13539-2DF3-0546-ACFE-9D98FD382211}"/>
          </ac:spMkLst>
        </pc:spChg>
      </pc:sldChg>
      <pc:sldChg chg="modSp mod">
        <pc:chgData name="Rujie Wang" userId="1722a27d-4032-4669-a4e8-80cbf3f8f90e" providerId="ADAL" clId="{7824ADDB-6A92-3D45-A125-6DDDDB2CB540}" dt="2021-10-04T19:22:53.706" v="988" actId="20577"/>
        <pc:sldMkLst>
          <pc:docMk/>
          <pc:sldMk cId="4083240378" sldId="258"/>
        </pc:sldMkLst>
        <pc:spChg chg="mod">
          <ac:chgData name="Rujie Wang" userId="1722a27d-4032-4669-a4e8-80cbf3f8f90e" providerId="ADAL" clId="{7824ADDB-6A92-3D45-A125-6DDDDB2CB540}" dt="2021-10-04T19:22:53.706" v="988" actId="20577"/>
          <ac:spMkLst>
            <pc:docMk/>
            <pc:sldMk cId="4083240378" sldId="258"/>
            <ac:spMk id="2" creationId="{0F1F12A7-F6AC-9248-B9B6-013FAA0745E0}"/>
          </ac:spMkLst>
        </pc:spChg>
        <pc:spChg chg="mod">
          <ac:chgData name="Rujie Wang" userId="1722a27d-4032-4669-a4e8-80cbf3f8f90e" providerId="ADAL" clId="{7824ADDB-6A92-3D45-A125-6DDDDB2CB540}" dt="2021-10-01T14:53:15.341" v="269" actId="14100"/>
          <ac:spMkLst>
            <pc:docMk/>
            <pc:sldMk cId="4083240378" sldId="258"/>
            <ac:spMk id="3" creationId="{10C13539-2DF3-0546-ACFE-9D98FD382211}"/>
          </ac:spMkLst>
        </pc:spChg>
      </pc:sldChg>
      <pc:sldChg chg="modSp mod">
        <pc:chgData name="Rujie Wang" userId="1722a27d-4032-4669-a4e8-80cbf3f8f90e" providerId="ADAL" clId="{7824ADDB-6A92-3D45-A125-6DDDDB2CB540}" dt="2021-10-01T15:34:09.307" v="280" actId="113"/>
        <pc:sldMkLst>
          <pc:docMk/>
          <pc:sldMk cId="258915190" sldId="259"/>
        </pc:sldMkLst>
        <pc:spChg chg="mod">
          <ac:chgData name="Rujie Wang" userId="1722a27d-4032-4669-a4e8-80cbf3f8f90e" providerId="ADAL" clId="{7824ADDB-6A92-3D45-A125-6DDDDB2CB540}" dt="2021-10-01T15:33:39.735" v="275" actId="207"/>
          <ac:spMkLst>
            <pc:docMk/>
            <pc:sldMk cId="258915190" sldId="259"/>
            <ac:spMk id="2" creationId="{0F1F12A7-F6AC-9248-B9B6-013FAA0745E0}"/>
          </ac:spMkLst>
        </pc:spChg>
        <pc:spChg chg="mod">
          <ac:chgData name="Rujie Wang" userId="1722a27d-4032-4669-a4e8-80cbf3f8f90e" providerId="ADAL" clId="{7824ADDB-6A92-3D45-A125-6DDDDB2CB540}" dt="2021-10-01T15:34:09.307" v="280" actId="113"/>
          <ac:spMkLst>
            <pc:docMk/>
            <pc:sldMk cId="258915190" sldId="259"/>
            <ac:spMk id="3" creationId="{10C13539-2DF3-0546-ACFE-9D98FD382211}"/>
          </ac:spMkLst>
        </pc:spChg>
      </pc:sldChg>
      <pc:sldChg chg="modSp mod">
        <pc:chgData name="Rujie Wang" userId="1722a27d-4032-4669-a4e8-80cbf3f8f90e" providerId="ADAL" clId="{7824ADDB-6A92-3D45-A125-6DDDDB2CB540}" dt="2021-10-04T19:27:01.778" v="990" actId="14100"/>
        <pc:sldMkLst>
          <pc:docMk/>
          <pc:sldMk cId="3559891323" sldId="261"/>
        </pc:sldMkLst>
        <pc:spChg chg="mod">
          <ac:chgData name="Rujie Wang" userId="1722a27d-4032-4669-a4e8-80cbf3f8f90e" providerId="ADAL" clId="{7824ADDB-6A92-3D45-A125-6DDDDB2CB540}" dt="2021-10-01T15:32:46.449" v="270" actId="207"/>
          <ac:spMkLst>
            <pc:docMk/>
            <pc:sldMk cId="3559891323" sldId="261"/>
            <ac:spMk id="2" creationId="{0F1F12A7-F6AC-9248-B9B6-013FAA0745E0}"/>
          </ac:spMkLst>
        </pc:spChg>
        <pc:spChg chg="mod">
          <ac:chgData name="Rujie Wang" userId="1722a27d-4032-4669-a4e8-80cbf3f8f90e" providerId="ADAL" clId="{7824ADDB-6A92-3D45-A125-6DDDDB2CB540}" dt="2021-10-04T19:27:01.778" v="990" actId="14100"/>
          <ac:spMkLst>
            <pc:docMk/>
            <pc:sldMk cId="3559891323" sldId="261"/>
            <ac:spMk id="3" creationId="{10C13539-2DF3-0546-ACFE-9D98FD382211}"/>
          </ac:spMkLst>
        </pc:spChg>
      </pc:sldChg>
      <pc:sldChg chg="modSp mod">
        <pc:chgData name="Rujie Wang" userId="1722a27d-4032-4669-a4e8-80cbf3f8f90e" providerId="ADAL" clId="{7824ADDB-6A92-3D45-A125-6DDDDB2CB540}" dt="2021-10-04T19:30:24.471" v="1091" actId="20577"/>
        <pc:sldMkLst>
          <pc:docMk/>
          <pc:sldMk cId="3596657272" sldId="262"/>
        </pc:sldMkLst>
        <pc:spChg chg="mod">
          <ac:chgData name="Rujie Wang" userId="1722a27d-4032-4669-a4e8-80cbf3f8f90e" providerId="ADAL" clId="{7824ADDB-6A92-3D45-A125-6DDDDB2CB540}" dt="2021-10-01T15:35:17.404" v="286" actId="207"/>
          <ac:spMkLst>
            <pc:docMk/>
            <pc:sldMk cId="3596657272" sldId="262"/>
            <ac:spMk id="2" creationId="{0F1F12A7-F6AC-9248-B9B6-013FAA0745E0}"/>
          </ac:spMkLst>
        </pc:spChg>
        <pc:spChg chg="mod">
          <ac:chgData name="Rujie Wang" userId="1722a27d-4032-4669-a4e8-80cbf3f8f90e" providerId="ADAL" clId="{7824ADDB-6A92-3D45-A125-6DDDDB2CB540}" dt="2021-10-04T19:30:24.471" v="1091" actId="20577"/>
          <ac:spMkLst>
            <pc:docMk/>
            <pc:sldMk cId="3596657272" sldId="262"/>
            <ac:spMk id="3" creationId="{10C13539-2DF3-0546-ACFE-9D98FD382211}"/>
          </ac:spMkLst>
        </pc:spChg>
      </pc:sldChg>
      <pc:sldChg chg="modSp mod">
        <pc:chgData name="Rujie Wang" userId="1722a27d-4032-4669-a4e8-80cbf3f8f90e" providerId="ADAL" clId="{7824ADDB-6A92-3D45-A125-6DDDDB2CB540}" dt="2021-10-04T19:32:00.244" v="1094" actId="20577"/>
        <pc:sldMkLst>
          <pc:docMk/>
          <pc:sldMk cId="3347694517" sldId="263"/>
        </pc:sldMkLst>
        <pc:spChg chg="mod">
          <ac:chgData name="Rujie Wang" userId="1722a27d-4032-4669-a4e8-80cbf3f8f90e" providerId="ADAL" clId="{7824ADDB-6A92-3D45-A125-6DDDDB2CB540}" dt="2021-10-01T15:36:13.609" v="289" actId="207"/>
          <ac:spMkLst>
            <pc:docMk/>
            <pc:sldMk cId="3347694517" sldId="263"/>
            <ac:spMk id="2" creationId="{0F1F12A7-F6AC-9248-B9B6-013FAA0745E0}"/>
          </ac:spMkLst>
        </pc:spChg>
        <pc:spChg chg="mod">
          <ac:chgData name="Rujie Wang" userId="1722a27d-4032-4669-a4e8-80cbf3f8f90e" providerId="ADAL" clId="{7824ADDB-6A92-3D45-A125-6DDDDB2CB540}" dt="2021-10-04T19:32:00.244" v="1094" actId="20577"/>
          <ac:spMkLst>
            <pc:docMk/>
            <pc:sldMk cId="3347694517" sldId="263"/>
            <ac:spMk id="3" creationId="{10C13539-2DF3-0546-ACFE-9D98FD382211}"/>
          </ac:spMkLst>
        </pc:spChg>
      </pc:sldChg>
      <pc:sldChg chg="addSp modSp mod setBg">
        <pc:chgData name="Rujie Wang" userId="1722a27d-4032-4669-a4e8-80cbf3f8f90e" providerId="ADAL" clId="{7824ADDB-6A92-3D45-A125-6DDDDB2CB540}" dt="2021-10-01T15:51:10.950" v="394" actId="20577"/>
        <pc:sldMkLst>
          <pc:docMk/>
          <pc:sldMk cId="1922809263" sldId="264"/>
        </pc:sldMkLst>
        <pc:spChg chg="mod">
          <ac:chgData name="Rujie Wang" userId="1722a27d-4032-4669-a4e8-80cbf3f8f90e" providerId="ADAL" clId="{7824ADDB-6A92-3D45-A125-6DDDDB2CB540}" dt="2021-10-01T15:45:19.482" v="361" actId="14100"/>
          <ac:spMkLst>
            <pc:docMk/>
            <pc:sldMk cId="1922809263" sldId="264"/>
            <ac:spMk id="2" creationId="{0F1F12A7-F6AC-9248-B9B6-013FAA0745E0}"/>
          </ac:spMkLst>
        </pc:spChg>
        <pc:spChg chg="mod">
          <ac:chgData name="Rujie Wang" userId="1722a27d-4032-4669-a4e8-80cbf3f8f90e" providerId="ADAL" clId="{7824ADDB-6A92-3D45-A125-6DDDDB2CB540}" dt="2021-10-01T15:51:10.950" v="394" actId="20577"/>
          <ac:spMkLst>
            <pc:docMk/>
            <pc:sldMk cId="1922809263" sldId="264"/>
            <ac:spMk id="3" creationId="{10C13539-2DF3-0546-ACFE-9D98FD382211}"/>
          </ac:spMkLst>
        </pc:spChg>
        <pc:spChg chg="add">
          <ac:chgData name="Rujie Wang" userId="1722a27d-4032-4669-a4e8-80cbf3f8f90e" providerId="ADAL" clId="{7824ADDB-6A92-3D45-A125-6DDDDB2CB540}" dt="2021-10-01T14:39:39.930" v="37" actId="26606"/>
          <ac:spMkLst>
            <pc:docMk/>
            <pc:sldMk cId="1922809263" sldId="264"/>
            <ac:spMk id="8" creationId="{4D24BFD5-D814-402B-B6C4-EEF6AE14B0F2}"/>
          </ac:spMkLst>
        </pc:spChg>
        <pc:spChg chg="add">
          <ac:chgData name="Rujie Wang" userId="1722a27d-4032-4669-a4e8-80cbf3f8f90e" providerId="ADAL" clId="{7824ADDB-6A92-3D45-A125-6DDDDB2CB540}" dt="2021-10-01T14:39:39.930" v="37" actId="26606"/>
          <ac:spMkLst>
            <pc:docMk/>
            <pc:sldMk cId="1922809263" sldId="264"/>
            <ac:spMk id="10" creationId="{36FED7E8-9A97-475F-9FA4-113410D4433B}"/>
          </ac:spMkLst>
        </pc:spChg>
        <pc:spChg chg="add">
          <ac:chgData name="Rujie Wang" userId="1722a27d-4032-4669-a4e8-80cbf3f8f90e" providerId="ADAL" clId="{7824ADDB-6A92-3D45-A125-6DDDDB2CB540}" dt="2021-10-01T14:39:39.930" v="37" actId="26606"/>
          <ac:spMkLst>
            <pc:docMk/>
            <pc:sldMk cId="1922809263" sldId="264"/>
            <ac:spMk id="12" creationId="{2A39B854-4B6C-4F7F-A602-6F97770CED70}"/>
          </ac:spMkLst>
        </pc:spChg>
      </pc:sldChg>
      <pc:sldChg chg="addSp modSp mod setBg">
        <pc:chgData name="Rujie Wang" userId="1722a27d-4032-4669-a4e8-80cbf3f8f90e" providerId="ADAL" clId="{7824ADDB-6A92-3D45-A125-6DDDDB2CB540}" dt="2021-10-04T19:35:08.933" v="1095" actId="20577"/>
        <pc:sldMkLst>
          <pc:docMk/>
          <pc:sldMk cId="4251709725" sldId="265"/>
        </pc:sldMkLst>
        <pc:spChg chg="mod">
          <ac:chgData name="Rujie Wang" userId="1722a27d-4032-4669-a4e8-80cbf3f8f90e" providerId="ADAL" clId="{7824ADDB-6A92-3D45-A125-6DDDDB2CB540}" dt="2021-10-01T15:44:46.941" v="351" actId="20577"/>
          <ac:spMkLst>
            <pc:docMk/>
            <pc:sldMk cId="4251709725" sldId="265"/>
            <ac:spMk id="2" creationId="{0F1F12A7-F6AC-9248-B9B6-013FAA0745E0}"/>
          </ac:spMkLst>
        </pc:spChg>
        <pc:spChg chg="mod">
          <ac:chgData name="Rujie Wang" userId="1722a27d-4032-4669-a4e8-80cbf3f8f90e" providerId="ADAL" clId="{7824ADDB-6A92-3D45-A125-6DDDDB2CB540}" dt="2021-10-04T19:35:08.933" v="1095" actId="20577"/>
          <ac:spMkLst>
            <pc:docMk/>
            <pc:sldMk cId="4251709725" sldId="265"/>
            <ac:spMk id="3" creationId="{10C13539-2DF3-0546-ACFE-9D98FD382211}"/>
          </ac:spMkLst>
        </pc:spChg>
        <pc:spChg chg="add">
          <ac:chgData name="Rujie Wang" userId="1722a27d-4032-4669-a4e8-80cbf3f8f90e" providerId="ADAL" clId="{7824ADDB-6A92-3D45-A125-6DDDDB2CB540}" dt="2021-10-01T14:44:24.105" v="82" actId="26606"/>
          <ac:spMkLst>
            <pc:docMk/>
            <pc:sldMk cId="4251709725" sldId="265"/>
            <ac:spMk id="8" creationId="{C3896A03-3945-419A-B66B-4EE266EDD152}"/>
          </ac:spMkLst>
        </pc:spChg>
        <pc:spChg chg="add">
          <ac:chgData name="Rujie Wang" userId="1722a27d-4032-4669-a4e8-80cbf3f8f90e" providerId="ADAL" clId="{7824ADDB-6A92-3D45-A125-6DDDDB2CB540}" dt="2021-10-01T14:44:24.105" v="82" actId="26606"/>
          <ac:spMkLst>
            <pc:docMk/>
            <pc:sldMk cId="4251709725" sldId="265"/>
            <ac:spMk id="10" creationId="{B34F5AD2-EDBD-4BBD-A55C-EAFFD0C7097A}"/>
          </ac:spMkLst>
        </pc:spChg>
      </pc:sldChg>
      <pc:sldChg chg="modSp mod">
        <pc:chgData name="Rujie Wang" userId="1722a27d-4032-4669-a4e8-80cbf3f8f90e" providerId="ADAL" clId="{7824ADDB-6A92-3D45-A125-6DDDDB2CB540}" dt="2021-10-04T19:40:49.699" v="1112" actId="20577"/>
        <pc:sldMkLst>
          <pc:docMk/>
          <pc:sldMk cId="1327705979" sldId="266"/>
        </pc:sldMkLst>
        <pc:spChg chg="mod">
          <ac:chgData name="Rujie Wang" userId="1722a27d-4032-4669-a4e8-80cbf3f8f90e" providerId="ADAL" clId="{7824ADDB-6A92-3D45-A125-6DDDDB2CB540}" dt="2021-10-01T15:39:21.792" v="305" actId="207"/>
          <ac:spMkLst>
            <pc:docMk/>
            <pc:sldMk cId="1327705979" sldId="266"/>
            <ac:spMk id="2" creationId="{0F1F12A7-F6AC-9248-B9B6-013FAA0745E0}"/>
          </ac:spMkLst>
        </pc:spChg>
        <pc:spChg chg="mod">
          <ac:chgData name="Rujie Wang" userId="1722a27d-4032-4669-a4e8-80cbf3f8f90e" providerId="ADAL" clId="{7824ADDB-6A92-3D45-A125-6DDDDB2CB540}" dt="2021-10-04T19:40:49.699" v="1112" actId="20577"/>
          <ac:spMkLst>
            <pc:docMk/>
            <pc:sldMk cId="1327705979" sldId="266"/>
            <ac:spMk id="3" creationId="{10C13539-2DF3-0546-ACFE-9D98FD382211}"/>
          </ac:spMkLst>
        </pc:spChg>
      </pc:sldChg>
      <pc:sldChg chg="addSp modSp mod setBg">
        <pc:chgData name="Rujie Wang" userId="1722a27d-4032-4669-a4e8-80cbf3f8f90e" providerId="ADAL" clId="{7824ADDB-6A92-3D45-A125-6DDDDB2CB540}" dt="2021-10-06T06:30:14.881" v="1748" actId="20577"/>
        <pc:sldMkLst>
          <pc:docMk/>
          <pc:sldMk cId="233440891" sldId="267"/>
        </pc:sldMkLst>
        <pc:spChg chg="mod">
          <ac:chgData name="Rujie Wang" userId="1722a27d-4032-4669-a4e8-80cbf3f8f90e" providerId="ADAL" clId="{7824ADDB-6A92-3D45-A125-6DDDDB2CB540}" dt="2021-10-06T06:26:05.213" v="1702" actId="20577"/>
          <ac:spMkLst>
            <pc:docMk/>
            <pc:sldMk cId="233440891" sldId="267"/>
            <ac:spMk id="2" creationId="{0F1F12A7-F6AC-9248-B9B6-013FAA0745E0}"/>
          </ac:spMkLst>
        </pc:spChg>
        <pc:spChg chg="mod">
          <ac:chgData name="Rujie Wang" userId="1722a27d-4032-4669-a4e8-80cbf3f8f90e" providerId="ADAL" clId="{7824ADDB-6A92-3D45-A125-6DDDDB2CB540}" dt="2021-10-06T06:30:14.881" v="1748" actId="20577"/>
          <ac:spMkLst>
            <pc:docMk/>
            <pc:sldMk cId="233440891" sldId="267"/>
            <ac:spMk id="3" creationId="{10C13539-2DF3-0546-ACFE-9D98FD382211}"/>
          </ac:spMkLst>
        </pc:spChg>
        <pc:spChg chg="add">
          <ac:chgData name="Rujie Wang" userId="1722a27d-4032-4669-a4e8-80cbf3f8f90e" providerId="ADAL" clId="{7824ADDB-6A92-3D45-A125-6DDDDB2CB540}" dt="2021-10-01T14:46:24.390" v="97" actId="26606"/>
          <ac:spMkLst>
            <pc:docMk/>
            <pc:sldMk cId="233440891" sldId="267"/>
            <ac:spMk id="8" creationId="{907EF6B7-1338-4443-8C46-6A318D952DFD}"/>
          </ac:spMkLst>
        </pc:spChg>
        <pc:spChg chg="add">
          <ac:chgData name="Rujie Wang" userId="1722a27d-4032-4669-a4e8-80cbf3f8f90e" providerId="ADAL" clId="{7824ADDB-6A92-3D45-A125-6DDDDB2CB540}" dt="2021-10-01T14:46:24.390" v="97" actId="26606"/>
          <ac:spMkLst>
            <pc:docMk/>
            <pc:sldMk cId="233440891" sldId="267"/>
            <ac:spMk id="10" creationId="{DAAE4CDD-124C-4DCF-9584-B6033B545DD5}"/>
          </ac:spMkLst>
        </pc:spChg>
        <pc:spChg chg="add">
          <ac:chgData name="Rujie Wang" userId="1722a27d-4032-4669-a4e8-80cbf3f8f90e" providerId="ADAL" clId="{7824ADDB-6A92-3D45-A125-6DDDDB2CB540}" dt="2021-10-01T14:46:24.390" v="97" actId="26606"/>
          <ac:spMkLst>
            <pc:docMk/>
            <pc:sldMk cId="233440891" sldId="267"/>
            <ac:spMk id="12" creationId="{081E4A58-353D-44AE-B2FC-2A74E2E400F7}"/>
          </ac:spMkLst>
        </pc:spChg>
        <pc:picChg chg="add mod">
          <ac:chgData name="Rujie Wang" userId="1722a27d-4032-4669-a4e8-80cbf3f8f90e" providerId="ADAL" clId="{7824ADDB-6A92-3D45-A125-6DDDDB2CB540}" dt="2021-10-04T20:05:49.834" v="1362" actId="1076"/>
          <ac:picMkLst>
            <pc:docMk/>
            <pc:sldMk cId="233440891" sldId="267"/>
            <ac:picMk id="5" creationId="{7C70C8DF-60DF-584B-B78A-11B15016F7A4}"/>
          </ac:picMkLst>
        </pc:picChg>
        <pc:picChg chg="add mod">
          <ac:chgData name="Rujie Wang" userId="1722a27d-4032-4669-a4e8-80cbf3f8f90e" providerId="ADAL" clId="{7824ADDB-6A92-3D45-A125-6DDDDB2CB540}" dt="2021-10-04T20:05:53.709" v="1363" actId="1076"/>
          <ac:picMkLst>
            <pc:docMk/>
            <pc:sldMk cId="233440891" sldId="267"/>
            <ac:picMk id="7" creationId="{D7864FE2-FA01-7F49-AFB6-692B070F9C37}"/>
          </ac:picMkLst>
        </pc:picChg>
      </pc:sldChg>
      <pc:sldChg chg="addSp modSp mod">
        <pc:chgData name="Rujie Wang" userId="1722a27d-4032-4669-a4e8-80cbf3f8f90e" providerId="ADAL" clId="{7824ADDB-6A92-3D45-A125-6DDDDB2CB540}" dt="2021-10-06T05:48:56.930" v="1590" actId="1076"/>
        <pc:sldMkLst>
          <pc:docMk/>
          <pc:sldMk cId="3800229318" sldId="269"/>
        </pc:sldMkLst>
        <pc:spChg chg="mod">
          <ac:chgData name="Rujie Wang" userId="1722a27d-4032-4669-a4e8-80cbf3f8f90e" providerId="ADAL" clId="{7824ADDB-6A92-3D45-A125-6DDDDB2CB540}" dt="2021-10-06T05:48:02.095" v="1579" actId="14100"/>
          <ac:spMkLst>
            <pc:docMk/>
            <pc:sldMk cId="3800229318" sldId="269"/>
            <ac:spMk id="2" creationId="{0F1F12A7-F6AC-9248-B9B6-013FAA0745E0}"/>
          </ac:spMkLst>
        </pc:spChg>
        <pc:spChg chg="mod">
          <ac:chgData name="Rujie Wang" userId="1722a27d-4032-4669-a4e8-80cbf3f8f90e" providerId="ADAL" clId="{7824ADDB-6A92-3D45-A125-6DDDDB2CB540}" dt="2021-10-06T05:48:50.999" v="1589" actId="14100"/>
          <ac:spMkLst>
            <pc:docMk/>
            <pc:sldMk cId="3800229318" sldId="269"/>
            <ac:spMk id="3" creationId="{10C13539-2DF3-0546-ACFE-9D98FD382211}"/>
          </ac:spMkLst>
        </pc:spChg>
        <pc:picChg chg="add mod">
          <ac:chgData name="Rujie Wang" userId="1722a27d-4032-4669-a4e8-80cbf3f8f90e" providerId="ADAL" clId="{7824ADDB-6A92-3D45-A125-6DDDDB2CB540}" dt="2021-10-06T05:48:56.930" v="1590" actId="1076"/>
          <ac:picMkLst>
            <pc:docMk/>
            <pc:sldMk cId="3800229318" sldId="269"/>
            <ac:picMk id="6" creationId="{E27D1BBC-CC00-7944-9C25-91CFC2DB1B85}"/>
          </ac:picMkLst>
        </pc:picChg>
        <pc:picChg chg="mod">
          <ac:chgData name="Rujie Wang" userId="1722a27d-4032-4669-a4e8-80cbf3f8f90e" providerId="ADAL" clId="{7824ADDB-6A92-3D45-A125-6DDDDB2CB540}" dt="2021-10-06T05:40:36.452" v="1548" actId="14100"/>
          <ac:picMkLst>
            <pc:docMk/>
            <pc:sldMk cId="3800229318" sldId="269"/>
            <ac:picMk id="1025" creationId="{2EC8872C-7DB2-0A4C-9394-5749681456DC}"/>
          </ac:picMkLst>
        </pc:picChg>
      </pc:sldChg>
      <pc:sldChg chg="addSp delSp modSp mod setBg">
        <pc:chgData name="Rujie Wang" userId="1722a27d-4032-4669-a4e8-80cbf3f8f90e" providerId="ADAL" clId="{7824ADDB-6A92-3D45-A125-6DDDDB2CB540}" dt="2021-10-06T06:31:22.953" v="1763" actId="20577"/>
        <pc:sldMkLst>
          <pc:docMk/>
          <pc:sldMk cId="3923302894" sldId="270"/>
        </pc:sldMkLst>
        <pc:spChg chg="mod">
          <ac:chgData name="Rujie Wang" userId="1722a27d-4032-4669-a4e8-80cbf3f8f90e" providerId="ADAL" clId="{7824ADDB-6A92-3D45-A125-6DDDDB2CB540}" dt="2021-10-06T06:25:18.371" v="1697" actId="20577"/>
          <ac:spMkLst>
            <pc:docMk/>
            <pc:sldMk cId="3923302894" sldId="270"/>
            <ac:spMk id="2" creationId="{0F1F12A7-F6AC-9248-B9B6-013FAA0745E0}"/>
          </ac:spMkLst>
        </pc:spChg>
        <pc:spChg chg="mod">
          <ac:chgData name="Rujie Wang" userId="1722a27d-4032-4669-a4e8-80cbf3f8f90e" providerId="ADAL" clId="{7824ADDB-6A92-3D45-A125-6DDDDB2CB540}" dt="2021-10-06T06:31:22.953" v="1763" actId="20577"/>
          <ac:spMkLst>
            <pc:docMk/>
            <pc:sldMk cId="3923302894" sldId="270"/>
            <ac:spMk id="3" creationId="{10C13539-2DF3-0546-ACFE-9D98FD382211}"/>
          </ac:spMkLst>
        </pc:spChg>
        <pc:spChg chg="add del">
          <ac:chgData name="Rujie Wang" userId="1722a27d-4032-4669-a4e8-80cbf3f8f90e" providerId="ADAL" clId="{7824ADDB-6A92-3D45-A125-6DDDDB2CB540}" dt="2021-10-01T14:48:10.927" v="100" actId="26606"/>
          <ac:spMkLst>
            <pc:docMk/>
            <pc:sldMk cId="3923302894" sldId="270"/>
            <ac:spMk id="8" creationId="{76EFD3D9-44F0-4267-BCC1-1613E79D8274}"/>
          </ac:spMkLst>
        </pc:spChg>
        <pc:spChg chg="add del">
          <ac:chgData name="Rujie Wang" userId="1722a27d-4032-4669-a4e8-80cbf3f8f90e" providerId="ADAL" clId="{7824ADDB-6A92-3D45-A125-6DDDDB2CB540}" dt="2021-10-01T14:48:10.927" v="100" actId="26606"/>
          <ac:spMkLst>
            <pc:docMk/>
            <pc:sldMk cId="3923302894" sldId="270"/>
            <ac:spMk id="10" creationId="{A779A851-95D6-41AF-937A-B0E4B7F6FA8D}"/>
          </ac:spMkLst>
        </pc:spChg>
        <pc:spChg chg="add del">
          <ac:chgData name="Rujie Wang" userId="1722a27d-4032-4669-a4e8-80cbf3f8f90e" providerId="ADAL" clId="{7824ADDB-6A92-3D45-A125-6DDDDB2CB540}" dt="2021-10-01T14:48:10.927" v="100" actId="26606"/>
          <ac:spMkLst>
            <pc:docMk/>
            <pc:sldMk cId="3923302894" sldId="270"/>
            <ac:spMk id="12" creationId="{953FB2E7-B6CB-429C-81EB-D9516D6D5C8D}"/>
          </ac:spMkLst>
        </pc:spChg>
        <pc:spChg chg="add del">
          <ac:chgData name="Rujie Wang" userId="1722a27d-4032-4669-a4e8-80cbf3f8f90e" providerId="ADAL" clId="{7824ADDB-6A92-3D45-A125-6DDDDB2CB540}" dt="2021-10-01T14:48:10.927" v="100" actId="26606"/>
          <ac:spMkLst>
            <pc:docMk/>
            <pc:sldMk cId="3923302894" sldId="270"/>
            <ac:spMk id="14" creationId="{2EC40DB1-B719-4A13-9A4D-0966B4B27866}"/>
          </ac:spMkLst>
        </pc:spChg>
        <pc:spChg chg="add del">
          <ac:chgData name="Rujie Wang" userId="1722a27d-4032-4669-a4e8-80cbf3f8f90e" providerId="ADAL" clId="{7824ADDB-6A92-3D45-A125-6DDDDB2CB540}" dt="2021-10-01T14:48:10.927" v="100" actId="26606"/>
          <ac:spMkLst>
            <pc:docMk/>
            <pc:sldMk cId="3923302894" sldId="270"/>
            <ac:spMk id="16" creationId="{82211336-CFF3-412D-868A-6679C1004C45}"/>
          </ac:spMkLst>
        </pc:spChg>
        <pc:spChg chg="add">
          <ac:chgData name="Rujie Wang" userId="1722a27d-4032-4669-a4e8-80cbf3f8f90e" providerId="ADAL" clId="{7824ADDB-6A92-3D45-A125-6DDDDB2CB540}" dt="2021-10-01T14:48:10.973" v="101" actId="26606"/>
          <ac:spMkLst>
            <pc:docMk/>
            <pc:sldMk cId="3923302894" sldId="270"/>
            <ac:spMk id="18" creationId="{6A1473A6-3F22-483E-8A30-80B9D2B14592}"/>
          </ac:spMkLst>
        </pc:spChg>
        <pc:grpChg chg="add">
          <ac:chgData name="Rujie Wang" userId="1722a27d-4032-4669-a4e8-80cbf3f8f90e" providerId="ADAL" clId="{7824ADDB-6A92-3D45-A125-6DDDDB2CB540}" dt="2021-10-01T14:48:10.973" v="101" actId="26606"/>
          <ac:grpSpMkLst>
            <pc:docMk/>
            <pc:sldMk cId="3923302894" sldId="270"/>
            <ac:grpSpMk id="19" creationId="{AA1375E3-3E53-4D75-BAB7-E5929BFCB25F}"/>
          </ac:grpSpMkLst>
        </pc:grpChg>
        <pc:picChg chg="add mod">
          <ac:chgData name="Rujie Wang" userId="1722a27d-4032-4669-a4e8-80cbf3f8f90e" providerId="ADAL" clId="{7824ADDB-6A92-3D45-A125-6DDDDB2CB540}" dt="2021-10-06T05:26:23.591" v="1517" actId="1076"/>
          <ac:picMkLst>
            <pc:docMk/>
            <pc:sldMk cId="3923302894" sldId="270"/>
            <ac:picMk id="5" creationId="{FA46EF52-A778-324D-BC78-1CE5929BCFDF}"/>
          </ac:picMkLst>
        </pc:picChg>
        <pc:picChg chg="add mod">
          <ac:chgData name="Rujie Wang" userId="1722a27d-4032-4669-a4e8-80cbf3f8f90e" providerId="ADAL" clId="{7824ADDB-6A92-3D45-A125-6DDDDB2CB540}" dt="2021-10-06T05:26:59.213" v="1524" actId="14100"/>
          <ac:picMkLst>
            <pc:docMk/>
            <pc:sldMk cId="3923302894" sldId="270"/>
            <ac:picMk id="7" creationId="{5C2982D4-02E9-F747-9D73-C1E8B13492FD}"/>
          </ac:picMkLst>
        </pc:picChg>
      </pc:sldChg>
      <pc:sldChg chg="addSp delSp modSp mod setBg">
        <pc:chgData name="Rujie Wang" userId="1722a27d-4032-4669-a4e8-80cbf3f8f90e" providerId="ADAL" clId="{7824ADDB-6A92-3D45-A125-6DDDDB2CB540}" dt="2021-10-06T05:36:40.732" v="1544" actId="20577"/>
        <pc:sldMkLst>
          <pc:docMk/>
          <pc:sldMk cId="3940544973" sldId="271"/>
        </pc:sldMkLst>
        <pc:spChg chg="mod">
          <ac:chgData name="Rujie Wang" userId="1722a27d-4032-4669-a4e8-80cbf3f8f90e" providerId="ADAL" clId="{7824ADDB-6A92-3D45-A125-6DDDDB2CB540}" dt="2021-10-04T18:38:25.477" v="762" actId="20577"/>
          <ac:spMkLst>
            <pc:docMk/>
            <pc:sldMk cId="3940544973" sldId="271"/>
            <ac:spMk id="2" creationId="{0F1F12A7-F6AC-9248-B9B6-013FAA0745E0}"/>
          </ac:spMkLst>
        </pc:spChg>
        <pc:spChg chg="mod">
          <ac:chgData name="Rujie Wang" userId="1722a27d-4032-4669-a4e8-80cbf3f8f90e" providerId="ADAL" clId="{7824ADDB-6A92-3D45-A125-6DDDDB2CB540}" dt="2021-10-06T05:36:40.732" v="1544" actId="20577"/>
          <ac:spMkLst>
            <pc:docMk/>
            <pc:sldMk cId="3940544973" sldId="271"/>
            <ac:spMk id="3" creationId="{10C13539-2DF3-0546-ACFE-9D98FD382211}"/>
          </ac:spMkLst>
        </pc:spChg>
        <pc:spChg chg="add">
          <ac:chgData name="Rujie Wang" userId="1722a27d-4032-4669-a4e8-80cbf3f8f90e" providerId="ADAL" clId="{7824ADDB-6A92-3D45-A125-6DDDDB2CB540}" dt="2021-10-01T14:49:20.950" v="105" actId="26606"/>
          <ac:spMkLst>
            <pc:docMk/>
            <pc:sldMk cId="3940544973" sldId="271"/>
            <ac:spMk id="8" creationId="{6A1473A6-3F22-483E-8A30-80B9D2B14592}"/>
          </ac:spMkLst>
        </pc:spChg>
        <pc:spChg chg="add del">
          <ac:chgData name="Rujie Wang" userId="1722a27d-4032-4669-a4e8-80cbf3f8f90e" providerId="ADAL" clId="{7824ADDB-6A92-3D45-A125-6DDDDB2CB540}" dt="2021-10-01T14:49:20.941" v="104" actId="26606"/>
          <ac:spMkLst>
            <pc:docMk/>
            <pc:sldMk cId="3940544973" sldId="271"/>
            <ac:spMk id="9" creationId="{2C61293E-6EBE-43EF-A52C-9BEBFD7679D4}"/>
          </ac:spMkLst>
        </pc:spChg>
        <pc:spChg chg="add del">
          <ac:chgData name="Rujie Wang" userId="1722a27d-4032-4669-a4e8-80cbf3f8f90e" providerId="ADAL" clId="{7824ADDB-6A92-3D45-A125-6DDDDB2CB540}" dt="2021-10-01T14:49:20.941" v="104" actId="26606"/>
          <ac:spMkLst>
            <pc:docMk/>
            <pc:sldMk cId="3940544973" sldId="271"/>
            <ac:spMk id="11" creationId="{21540236-BFD5-4A9D-8840-4703E7F76825}"/>
          </ac:spMkLst>
        </pc:spChg>
        <pc:grpChg chg="add">
          <ac:chgData name="Rujie Wang" userId="1722a27d-4032-4669-a4e8-80cbf3f8f90e" providerId="ADAL" clId="{7824ADDB-6A92-3D45-A125-6DDDDB2CB540}" dt="2021-10-01T14:49:20.950" v="105" actId="26606"/>
          <ac:grpSpMkLst>
            <pc:docMk/>
            <pc:sldMk cId="3940544973" sldId="271"/>
            <ac:grpSpMk id="10" creationId="{AA1375E3-3E53-4D75-BAB7-E5929BFCB25F}"/>
          </ac:grpSpMkLst>
        </pc:grpChg>
        <pc:picChg chg="add del">
          <ac:chgData name="Rujie Wang" userId="1722a27d-4032-4669-a4e8-80cbf3f8f90e" providerId="ADAL" clId="{7824ADDB-6A92-3D45-A125-6DDDDB2CB540}" dt="2021-10-01T14:49:20.941" v="104" actId="26606"/>
          <ac:picMkLst>
            <pc:docMk/>
            <pc:sldMk cId="3940544973" sldId="271"/>
            <ac:picMk id="5" creationId="{69E54035-5E49-405E-903D-CAF81A3C3FF5}"/>
          </ac:picMkLst>
        </pc:picChg>
      </pc:sldChg>
      <pc:sldChg chg="addSp modSp mod setBg">
        <pc:chgData name="Rujie Wang" userId="1722a27d-4032-4669-a4e8-80cbf3f8f90e" providerId="ADAL" clId="{7824ADDB-6A92-3D45-A125-6DDDDB2CB540}" dt="2021-10-04T19:55:07.304" v="1247" actId="20577"/>
        <pc:sldMkLst>
          <pc:docMk/>
          <pc:sldMk cId="215505881" sldId="272"/>
        </pc:sldMkLst>
        <pc:spChg chg="mod">
          <ac:chgData name="Rujie Wang" userId="1722a27d-4032-4669-a4e8-80cbf3f8f90e" providerId="ADAL" clId="{7824ADDB-6A92-3D45-A125-6DDDDB2CB540}" dt="2021-10-04T19:55:07.304" v="1247" actId="20577"/>
          <ac:spMkLst>
            <pc:docMk/>
            <pc:sldMk cId="215505881" sldId="272"/>
            <ac:spMk id="2" creationId="{0F1F12A7-F6AC-9248-B9B6-013FAA0745E0}"/>
          </ac:spMkLst>
        </pc:spChg>
        <pc:spChg chg="mod">
          <ac:chgData name="Rujie Wang" userId="1722a27d-4032-4669-a4e8-80cbf3f8f90e" providerId="ADAL" clId="{7824ADDB-6A92-3D45-A125-6DDDDB2CB540}" dt="2021-10-04T18:40:41.493" v="897" actId="20577"/>
          <ac:spMkLst>
            <pc:docMk/>
            <pc:sldMk cId="215505881" sldId="272"/>
            <ac:spMk id="3" creationId="{10C13539-2DF3-0546-ACFE-9D98FD382211}"/>
          </ac:spMkLst>
        </pc:spChg>
        <pc:picChg chg="add mod">
          <ac:chgData name="Rujie Wang" userId="1722a27d-4032-4669-a4e8-80cbf3f8f90e" providerId="ADAL" clId="{7824ADDB-6A92-3D45-A125-6DDDDB2CB540}" dt="2021-10-04T19:54:34.191" v="1235" actId="14100"/>
          <ac:picMkLst>
            <pc:docMk/>
            <pc:sldMk cId="215505881" sldId="272"/>
            <ac:picMk id="5" creationId="{D4C8ED51-6D7A-434E-971F-47893EAF2B83}"/>
          </ac:picMkLst>
        </pc:picChg>
        <pc:cxnChg chg="add">
          <ac:chgData name="Rujie Wang" userId="1722a27d-4032-4669-a4e8-80cbf3f8f90e" providerId="ADAL" clId="{7824ADDB-6A92-3D45-A125-6DDDDB2CB540}" dt="2021-10-01T14:50:18.423" v="111" actId="26606"/>
          <ac:cxnSpMkLst>
            <pc:docMk/>
            <pc:sldMk cId="215505881" sldId="272"/>
            <ac:cxnSpMk id="9" creationId="{A7F400EE-A8A5-48AF-B4D6-291B52C6F0B0}"/>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C1641-0B16-4449-8F17-19593AF033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82D051-5AC9-F945-802E-04BB71FB28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8A4EFF-2328-404E-BC98-2828CE846501}"/>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5" name="Footer Placeholder 4">
            <a:extLst>
              <a:ext uri="{FF2B5EF4-FFF2-40B4-BE49-F238E27FC236}">
                <a16:creationId xmlns:a16="http://schemas.microsoft.com/office/drawing/2014/main" id="{C21C60F8-A5BC-EA40-9B64-7B345DA350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55DEE3-BE95-F04C-99F8-E0064A2E30E9}"/>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143658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791-D247-924A-A595-B0CE0E2F09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00A63D-EE2D-F54F-BE4C-B465AFFE48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74FC3B-AFFB-EC4B-91E5-73C09BF03A40}"/>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5" name="Footer Placeholder 4">
            <a:extLst>
              <a:ext uri="{FF2B5EF4-FFF2-40B4-BE49-F238E27FC236}">
                <a16:creationId xmlns:a16="http://schemas.microsoft.com/office/drawing/2014/main" id="{FC68F440-C185-E743-85AD-8DACC3635D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D7EFE7-B0B1-CC43-928D-9C10B6218CC8}"/>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1603862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BC90D8-5BAA-2644-84C9-65D64F9050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0CD475-BB64-9845-B62B-2ADA905528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CC549A-3C32-B448-847B-9962A3EA07D6}"/>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5" name="Footer Placeholder 4">
            <a:extLst>
              <a:ext uri="{FF2B5EF4-FFF2-40B4-BE49-F238E27FC236}">
                <a16:creationId xmlns:a16="http://schemas.microsoft.com/office/drawing/2014/main" id="{877B3346-2791-8540-9740-5D34DE1F8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3F1C62-BFE1-6A44-BFBC-2279A0D53F63}"/>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193851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725ED-F8D1-6445-A887-142B4E0CCA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0437ED-161E-FF40-85F1-E1769B80D5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44105-6CC1-5C40-ADE0-4275AE5D7657}"/>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5" name="Footer Placeholder 4">
            <a:extLst>
              <a:ext uri="{FF2B5EF4-FFF2-40B4-BE49-F238E27FC236}">
                <a16:creationId xmlns:a16="http://schemas.microsoft.com/office/drawing/2014/main" id="{63077D38-8EF6-014F-981F-31F7F053B6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3BD3B8-B9DD-D644-A186-8AED65B444E3}"/>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573541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40E07-AC87-2C45-B932-DC34CBA2A4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BC5A0E-793D-754F-8FF0-63D163CC3B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3D0AC0-6F47-564A-8064-42B17C3B0597}"/>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5" name="Footer Placeholder 4">
            <a:extLst>
              <a:ext uri="{FF2B5EF4-FFF2-40B4-BE49-F238E27FC236}">
                <a16:creationId xmlns:a16="http://schemas.microsoft.com/office/drawing/2014/main" id="{703E0220-7D9C-5641-8EBC-52359745A4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36CD76-0557-4348-ABF4-BB51A226B47C}"/>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2746480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C8ED1-7689-164C-9228-D30A2E7563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3D8F2F-9479-A84B-A111-FF49AAE056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5E2301-C212-9A43-AD8C-7D5C2E9EDD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17379E-1B70-854B-9F73-B12BA9A96CE3}"/>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6" name="Footer Placeholder 5">
            <a:extLst>
              <a:ext uri="{FF2B5EF4-FFF2-40B4-BE49-F238E27FC236}">
                <a16:creationId xmlns:a16="http://schemas.microsoft.com/office/drawing/2014/main" id="{F3BA221B-3A0A-A741-A311-69A0295ED3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455258-4C4E-DE4D-8502-40CE0C8A84F9}"/>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3064548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6199C-3807-E04E-A159-89AB8A5306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56624D-7DDE-0043-8382-B6FF03B43B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6A289C-EBA6-4342-86D7-1212605E71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C6CAB0-41AB-D342-9412-77E54B2746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CCD8ED-9FB2-8343-B233-96138AD6B6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75101C-4F85-6A46-B150-9CA1B032EA26}"/>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8" name="Footer Placeholder 7">
            <a:extLst>
              <a:ext uri="{FF2B5EF4-FFF2-40B4-BE49-F238E27FC236}">
                <a16:creationId xmlns:a16="http://schemas.microsoft.com/office/drawing/2014/main" id="{D39AFC3E-AA90-D046-B3A7-89F56AAFAA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662379-9D83-014E-AF29-AFD5255A53BC}"/>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4016898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DD89B-8BC3-7243-8156-45ECE2FFCF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451F45-5734-EE47-8C56-419820078BD7}"/>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4" name="Footer Placeholder 3">
            <a:extLst>
              <a:ext uri="{FF2B5EF4-FFF2-40B4-BE49-F238E27FC236}">
                <a16:creationId xmlns:a16="http://schemas.microsoft.com/office/drawing/2014/main" id="{C712B109-7A51-5E44-A373-630785E22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2E3F23-912A-DB42-A570-02758AE7BA0D}"/>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173427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001FAC-1454-B34C-B87D-1AFD66628085}"/>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3" name="Footer Placeholder 2">
            <a:extLst>
              <a:ext uri="{FF2B5EF4-FFF2-40B4-BE49-F238E27FC236}">
                <a16:creationId xmlns:a16="http://schemas.microsoft.com/office/drawing/2014/main" id="{6426F9F2-2B76-104F-B88A-B2B896FE10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55DD42-B942-E742-AE68-85FE4788C624}"/>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250194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0C5E2-C5BF-574B-988F-90CB258AC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E58ED5-5461-CB41-AAAE-600325BBC3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01C11F-51C8-7F4D-BD37-BF76D3DD52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11E03F-6EF0-5B4F-9A37-D35F589CC7C1}"/>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6" name="Footer Placeholder 5">
            <a:extLst>
              <a:ext uri="{FF2B5EF4-FFF2-40B4-BE49-F238E27FC236}">
                <a16:creationId xmlns:a16="http://schemas.microsoft.com/office/drawing/2014/main" id="{E821FF7A-16FA-784A-9FF3-4D7D90DBE2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02DB4A-F1B9-3B41-BF17-48BD1B105740}"/>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74721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D535F-966C-9B4A-B218-E689B026DA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AEB54F-9065-5947-9798-8A54E6416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F79E30-F2C2-3442-8151-D8B6D4C0E5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8D2E3E-B2B3-8541-8C57-652316A0B4BA}"/>
              </a:ext>
            </a:extLst>
          </p:cNvPr>
          <p:cNvSpPr>
            <a:spLocks noGrp="1"/>
          </p:cNvSpPr>
          <p:nvPr>
            <p:ph type="dt" sz="half" idx="10"/>
          </p:nvPr>
        </p:nvSpPr>
        <p:spPr/>
        <p:txBody>
          <a:bodyPr/>
          <a:lstStyle/>
          <a:p>
            <a:fld id="{CD05A46D-B3BB-7747-B6ED-3C929DEE0636}" type="datetimeFigureOut">
              <a:rPr lang="en-US" smtClean="0"/>
              <a:t>3/19/2025</a:t>
            </a:fld>
            <a:endParaRPr lang="en-US"/>
          </a:p>
        </p:txBody>
      </p:sp>
      <p:sp>
        <p:nvSpPr>
          <p:cNvPr id="6" name="Footer Placeholder 5">
            <a:extLst>
              <a:ext uri="{FF2B5EF4-FFF2-40B4-BE49-F238E27FC236}">
                <a16:creationId xmlns:a16="http://schemas.microsoft.com/office/drawing/2014/main" id="{C3787E5A-AA88-0042-891D-0D54483F4F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E847B5-EBA0-9849-9164-E5A944E6FFF8}"/>
              </a:ext>
            </a:extLst>
          </p:cNvPr>
          <p:cNvSpPr>
            <a:spLocks noGrp="1"/>
          </p:cNvSpPr>
          <p:nvPr>
            <p:ph type="sldNum" sz="quarter" idx="12"/>
          </p:nvPr>
        </p:nvSpPr>
        <p:spPr/>
        <p:txBody>
          <a:bodyPr/>
          <a:lstStyle/>
          <a:p>
            <a:fld id="{9828E6AA-F8F6-4E4B-9450-C364D61FFB53}" type="slidenum">
              <a:rPr lang="en-US" smtClean="0"/>
              <a:t>‹#›</a:t>
            </a:fld>
            <a:endParaRPr lang="en-US"/>
          </a:p>
        </p:txBody>
      </p:sp>
    </p:spTree>
    <p:extLst>
      <p:ext uri="{BB962C8B-B14F-4D97-AF65-F5344CB8AC3E}">
        <p14:creationId xmlns:p14="http://schemas.microsoft.com/office/powerpoint/2010/main" val="4563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703AC8-BCD9-6449-86B1-7B0FB5CCB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D53B05-FAE2-F645-9082-46E9A1675B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589F4-E1D7-0A4A-B01B-7C47C8B049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05A46D-B3BB-7747-B6ED-3C929DEE0636}" type="datetimeFigureOut">
              <a:rPr lang="en-US" smtClean="0"/>
              <a:t>3/19/2025</a:t>
            </a:fld>
            <a:endParaRPr lang="en-US"/>
          </a:p>
        </p:txBody>
      </p:sp>
      <p:sp>
        <p:nvSpPr>
          <p:cNvPr id="5" name="Footer Placeholder 4">
            <a:extLst>
              <a:ext uri="{FF2B5EF4-FFF2-40B4-BE49-F238E27FC236}">
                <a16:creationId xmlns:a16="http://schemas.microsoft.com/office/drawing/2014/main" id="{31F07F06-111F-E645-9B46-B62491A5F0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1D6B2-76F8-7F46-B91D-8BF56EDC7E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28E6AA-F8F6-4E4B-9450-C364D61FFB53}" type="slidenum">
              <a:rPr lang="en-US" smtClean="0"/>
              <a:t>‹#›</a:t>
            </a:fld>
            <a:endParaRPr lang="en-US"/>
          </a:p>
        </p:txBody>
      </p:sp>
    </p:spTree>
    <p:extLst>
      <p:ext uri="{BB962C8B-B14F-4D97-AF65-F5344CB8AC3E}">
        <p14:creationId xmlns:p14="http://schemas.microsoft.com/office/powerpoint/2010/main" val="2971078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chinese.wooster.edu/files/Wang-Hui.pd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chinese.wooster.edu/files/Datsu-A.pdf"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424544"/>
            <a:ext cx="9144000" cy="729342"/>
          </a:xfrm>
          <a:blipFill>
            <a:blip r:embed="rId2"/>
            <a:tile tx="0" ty="0" sx="100000" sy="100000" flip="none" algn="tl"/>
          </a:blipFill>
        </p:spPr>
        <p:txBody>
          <a:bodyPr>
            <a:normAutofit fontScale="90000"/>
          </a:bodyPr>
          <a:lstStyle/>
          <a:p>
            <a:br>
              <a:rPr lang="en-US" sz="4000" dirty="0"/>
            </a:br>
            <a:br>
              <a:rPr lang="en-US" sz="4000" dirty="0"/>
            </a:br>
            <a:br>
              <a:rPr lang="en-US" dirty="0"/>
            </a:br>
            <a:r>
              <a:rPr lang="en-US" sz="4000" dirty="0">
                <a:solidFill>
                  <a:schemeClr val="bg1"/>
                </a:solidFill>
              </a:rPr>
              <a:t>How China Matters in Global History</a:t>
            </a: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685800" y="1415143"/>
            <a:ext cx="10678886" cy="5018314"/>
          </a:xfrm>
          <a:blipFill>
            <a:blip r:embed="rId3"/>
            <a:tile tx="0" ty="0" sx="100000" sy="100000" flip="none" algn="tl"/>
          </a:blipFill>
        </p:spPr>
        <p:txBody>
          <a:bodyPr>
            <a:normAutofit fontScale="85000" lnSpcReduction="20000"/>
          </a:bodyPr>
          <a:lstStyle/>
          <a:p>
            <a:pPr lvl="0" algn="l" fontAlgn="base"/>
            <a:endParaRPr lang="en-US" dirty="0">
              <a:latin typeface="Times New Roman" panose="02020603050405020304" pitchFamily="18" charset="0"/>
              <a:cs typeface="Times New Roman" panose="02020603050405020304" pitchFamily="18" charset="0"/>
            </a:endParaRPr>
          </a:p>
          <a:p>
            <a:pPr lvl="0" algn="l" fontAlgn="base"/>
            <a:r>
              <a:rPr lang="en-US" dirty="0">
                <a:solidFill>
                  <a:schemeClr val="bg1"/>
                </a:solidFill>
                <a:latin typeface="Times New Roman" panose="02020603050405020304" pitchFamily="18" charset="0"/>
                <a:cs typeface="Times New Roman" panose="02020603050405020304" pitchFamily="18" charset="0"/>
              </a:rPr>
              <a:t>Contemporary Chinese scholars such as </a:t>
            </a:r>
            <a:r>
              <a:rPr lang="en-US" u="sng" dirty="0">
                <a:solidFill>
                  <a:schemeClr val="bg1"/>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Wang Hui</a:t>
            </a:r>
            <a:r>
              <a:rPr lang="en-US" dirty="0">
                <a:solidFill>
                  <a:schemeClr val="bg1"/>
                </a:solidFill>
                <a:latin typeface="Times New Roman" panose="02020603050405020304" pitchFamily="18" charset="0"/>
                <a:cs typeface="Times New Roman" panose="02020603050405020304" pitchFamily="18" charset="0"/>
              </a:rPr>
              <a:t> (</a:t>
            </a:r>
            <a:r>
              <a:rPr lang="zh-TW" altLang="en-US" dirty="0">
                <a:solidFill>
                  <a:schemeClr val="bg1"/>
                </a:solidFill>
                <a:latin typeface="Times New Roman" panose="02020603050405020304" pitchFamily="18" charset="0"/>
                <a:cs typeface="Times New Roman" panose="02020603050405020304" pitchFamily="18" charset="0"/>
              </a:rPr>
              <a:t>汪暉</a:t>
            </a:r>
            <a:r>
              <a:rPr lang="en-US" dirty="0">
                <a:solidFill>
                  <a:schemeClr val="bg1"/>
                </a:solidFill>
                <a:latin typeface="Times New Roman" panose="02020603050405020304" pitchFamily="18" charset="0"/>
                <a:cs typeface="Times New Roman" panose="02020603050405020304" pitchFamily="18" charset="0"/>
              </a:rPr>
              <a:t>) seem to agree that Asia, for the most part, is an ideological construct created by the Europeans more than anything else. “</a:t>
            </a:r>
            <a:r>
              <a:rPr lang="en-US" dirty="0">
                <a:solidFill>
                  <a:srgbClr val="FFFF00"/>
                </a:solidFill>
                <a:latin typeface="Times New Roman" panose="02020603050405020304" pitchFamily="18" charset="0"/>
                <a:cs typeface="Times New Roman" panose="02020603050405020304" pitchFamily="18" charset="0"/>
              </a:rPr>
              <a:t>Modernity for the Orient is primarily its subjugation to the West’s political, military, and economic control. The modern Orient was born only when it was invaded, defeated, and exploited by the West. This is to say that only when the Orient became an object for the West did it enter modern times</a:t>
            </a:r>
            <a:r>
              <a:rPr lang="en-US" dirty="0">
                <a:solidFill>
                  <a:schemeClr val="bg1"/>
                </a:solidFill>
                <a:latin typeface="Times New Roman" panose="02020603050405020304" pitchFamily="18" charset="0"/>
                <a:cs typeface="Times New Roman" panose="02020603050405020304" pitchFamily="18" charset="0"/>
              </a:rPr>
              <a:t>”, Yoshimi Takeuchi (1910-77), a Japanese sinologist. Similar things have been said about the “Orient”, which according to Edward Said (1935-2003) is the product of European imagination and cultural biases. “</a:t>
            </a:r>
            <a:r>
              <a:rPr lang="en-US" dirty="0">
                <a:solidFill>
                  <a:srgbClr val="FFFF00"/>
                </a:solidFill>
                <a:latin typeface="Times New Roman" panose="02020603050405020304" pitchFamily="18" charset="0"/>
                <a:cs typeface="Times New Roman" panose="02020603050405020304" pitchFamily="18" charset="0"/>
              </a:rPr>
              <a:t>Asia” and “Orient” are thus extensions of Western historiography that sinologist Henry Rosemont (1934-2017) understood as “the conceptual framework of rights, within which human beings are seen as free, rationally choosing autonomous individuals</a:t>
            </a:r>
            <a:r>
              <a:rPr lang="en-US" dirty="0">
                <a:solidFill>
                  <a:schemeClr val="bg1"/>
                </a:solidFill>
                <a:latin typeface="Times New Roman" panose="02020603050405020304" pitchFamily="18" charset="0"/>
                <a:cs typeface="Times New Roman" panose="02020603050405020304" pitchFamily="18" charset="0"/>
              </a:rPr>
              <a:t>.” The same </a:t>
            </a:r>
            <a:r>
              <a:rPr lang="en-US" dirty="0">
                <a:solidFill>
                  <a:srgbClr val="FFFF00"/>
                </a:solidFill>
                <a:latin typeface="Times New Roman" panose="02020603050405020304" pitchFamily="18" charset="0"/>
                <a:cs typeface="Times New Roman" panose="02020603050405020304" pitchFamily="18" charset="0"/>
              </a:rPr>
              <a:t>historical discourse also “…subsumes human differences under the totalizing category of national identity . . .in legitimizing Western imperialist expansion and domination of the world.</a:t>
            </a:r>
            <a:r>
              <a:rPr lang="en-US" dirty="0">
                <a:solidFill>
                  <a:schemeClr val="bg1"/>
                </a:solidFill>
                <a:latin typeface="Times New Roman" panose="02020603050405020304" pitchFamily="18" charset="0"/>
                <a:cs typeface="Times New Roman" panose="02020603050405020304" pitchFamily="18" charset="0"/>
              </a:rPr>
              <a:t>” (Lydia Liu)</a:t>
            </a:r>
          </a:p>
          <a:p>
            <a:pPr lvl="0" algn="l" fontAlgn="base"/>
            <a:r>
              <a:rPr lang="en-US" dirty="0">
                <a:solidFill>
                  <a:schemeClr val="bg1"/>
                </a:solidFill>
              </a:rPr>
              <a:t> </a:t>
            </a:r>
          </a:p>
          <a:p>
            <a:pPr marL="342900" lvl="0" indent="-342900" algn="l" fontAlgn="base">
              <a:buFont typeface="Arial" panose="020B0604020202020204" pitchFamily="34" charset="0"/>
              <a:buChar char="•"/>
            </a:pPr>
            <a:r>
              <a:rPr lang="en-US" dirty="0">
                <a:solidFill>
                  <a:schemeClr val="bg1"/>
                </a:solidFill>
              </a:rPr>
              <a:t>The Opium War (1840-60) and Nanking Treaty to cede Hong Kong to the British</a:t>
            </a:r>
          </a:p>
          <a:p>
            <a:pPr marL="342900" lvl="0" indent="-342900" algn="l" fontAlgn="base">
              <a:buFont typeface="Arial" panose="020B0604020202020204" pitchFamily="34" charset="0"/>
              <a:buChar char="•"/>
            </a:pPr>
            <a:r>
              <a:rPr lang="en-US" dirty="0">
                <a:solidFill>
                  <a:schemeClr val="bg1"/>
                </a:solidFill>
              </a:rPr>
              <a:t>Sino-Japanese Naval War (1894-5) and Shimonoseki Treaty to cede Taiwan</a:t>
            </a:r>
          </a:p>
          <a:p>
            <a:pPr marL="342900" lvl="0" indent="-342900" algn="l" fontAlgn="base">
              <a:buFont typeface="Arial" panose="020B0604020202020204" pitchFamily="34" charset="0"/>
              <a:buChar char="•"/>
            </a:pPr>
            <a:r>
              <a:rPr lang="en-US" dirty="0">
                <a:solidFill>
                  <a:schemeClr val="bg1"/>
                </a:solidFill>
              </a:rPr>
              <a:t>Civil Service Exam (a.k.a.</a:t>
            </a:r>
            <a:r>
              <a:rPr lang="zh-CN" altLang="en-US" dirty="0">
                <a:solidFill>
                  <a:schemeClr val="bg1"/>
                </a:solidFill>
              </a:rPr>
              <a:t> </a:t>
            </a:r>
            <a:r>
              <a:rPr lang="en-US" dirty="0">
                <a:solidFill>
                  <a:schemeClr val="bg1"/>
                </a:solidFill>
              </a:rPr>
              <a:t>“Official Exam”</a:t>
            </a:r>
            <a:r>
              <a:rPr lang="zh-CN" altLang="en-US" dirty="0">
                <a:solidFill>
                  <a:schemeClr val="bg1"/>
                </a:solidFill>
              </a:rPr>
              <a:t> </a:t>
            </a:r>
            <a:r>
              <a:rPr lang="en-US" dirty="0">
                <a:solidFill>
                  <a:schemeClr val="bg1"/>
                </a:solidFill>
              </a:rPr>
              <a:t>or “Imperial Exam”) abolished in 1905</a:t>
            </a:r>
          </a:p>
          <a:p>
            <a:pPr marL="342900" lvl="0" indent="-342900" algn="l" fontAlgn="base">
              <a:buFont typeface="Arial" panose="020B0604020202020204" pitchFamily="34" charset="0"/>
              <a:buChar char="•"/>
            </a:pPr>
            <a:r>
              <a:rPr lang="en-US" altLang="zh-CN" dirty="0">
                <a:solidFill>
                  <a:schemeClr val="bg1"/>
                </a:solidFill>
              </a:rPr>
              <a:t>Lu</a:t>
            </a:r>
            <a:r>
              <a:rPr lang="zh-CN" altLang="en-US" dirty="0">
                <a:solidFill>
                  <a:schemeClr val="bg1"/>
                </a:solidFill>
              </a:rPr>
              <a:t> </a:t>
            </a:r>
            <a:r>
              <a:rPr lang="en-US" altLang="zh-CN" dirty="0" err="1">
                <a:solidFill>
                  <a:schemeClr val="bg1"/>
                </a:solidFill>
              </a:rPr>
              <a:t>Xun</a:t>
            </a:r>
            <a:r>
              <a:rPr lang="en-US" altLang="zh-CN" dirty="0">
                <a:solidFill>
                  <a:schemeClr val="bg1"/>
                </a:solidFill>
              </a:rPr>
              <a:t>,</a:t>
            </a:r>
            <a:r>
              <a:rPr lang="zh-CN" altLang="en-US" dirty="0">
                <a:solidFill>
                  <a:schemeClr val="bg1"/>
                </a:solidFill>
              </a:rPr>
              <a:t> </a:t>
            </a:r>
            <a:r>
              <a:rPr lang="en-US" altLang="zh-CN" dirty="0">
                <a:solidFill>
                  <a:schemeClr val="bg1"/>
                </a:solidFill>
              </a:rPr>
              <a:t>“China</a:t>
            </a:r>
            <a:r>
              <a:rPr lang="zh-CN" altLang="en-US" dirty="0">
                <a:solidFill>
                  <a:schemeClr val="bg1"/>
                </a:solidFill>
              </a:rPr>
              <a:t> </a:t>
            </a:r>
            <a:r>
              <a:rPr lang="en-US" altLang="zh-CN" dirty="0">
                <a:solidFill>
                  <a:schemeClr val="bg1"/>
                </a:solidFill>
              </a:rPr>
              <a:t>would</a:t>
            </a:r>
            <a:r>
              <a:rPr lang="zh-CN" altLang="en-US" dirty="0">
                <a:solidFill>
                  <a:schemeClr val="bg1"/>
                </a:solidFill>
              </a:rPr>
              <a:t> </a:t>
            </a:r>
            <a:r>
              <a:rPr lang="en-US" altLang="zh-CN">
                <a:solidFill>
                  <a:schemeClr val="bg1"/>
                </a:solidFill>
              </a:rPr>
              <a:t>be</a:t>
            </a:r>
            <a:r>
              <a:rPr lang="zh-CN" altLang="en-US">
                <a:solidFill>
                  <a:schemeClr val="bg1"/>
                </a:solidFill>
              </a:rPr>
              <a:t> </a:t>
            </a:r>
            <a:r>
              <a:rPr lang="en-US" altLang="zh-CN" dirty="0">
                <a:solidFill>
                  <a:schemeClr val="bg1"/>
                </a:solidFill>
              </a:rPr>
              <a:t>extinct if</a:t>
            </a:r>
            <a:r>
              <a:rPr lang="zh-CN" altLang="en-US" dirty="0">
                <a:solidFill>
                  <a:schemeClr val="bg1"/>
                </a:solidFill>
              </a:rPr>
              <a:t> </a:t>
            </a:r>
            <a:r>
              <a:rPr lang="en-US" altLang="zh-CN" dirty="0">
                <a:solidFill>
                  <a:schemeClr val="bg1"/>
                </a:solidFill>
              </a:rPr>
              <a:t>Chinese</a:t>
            </a:r>
            <a:r>
              <a:rPr lang="zh-CN" altLang="en-US" dirty="0">
                <a:solidFill>
                  <a:schemeClr val="bg1"/>
                </a:solidFill>
              </a:rPr>
              <a:t> </a:t>
            </a:r>
            <a:r>
              <a:rPr lang="en-US" altLang="zh-CN" dirty="0">
                <a:solidFill>
                  <a:schemeClr val="bg1"/>
                </a:solidFill>
              </a:rPr>
              <a:t>writing</a:t>
            </a:r>
            <a:r>
              <a:rPr lang="zh-CN" altLang="en-US" dirty="0">
                <a:solidFill>
                  <a:schemeClr val="bg1"/>
                </a:solidFill>
              </a:rPr>
              <a:t> </a:t>
            </a:r>
            <a:r>
              <a:rPr lang="en-US" altLang="zh-CN" dirty="0">
                <a:solidFill>
                  <a:schemeClr val="bg1"/>
                </a:solidFill>
              </a:rPr>
              <a:t>is</a:t>
            </a:r>
            <a:r>
              <a:rPr lang="zh-CN" altLang="en-US" dirty="0">
                <a:solidFill>
                  <a:schemeClr val="bg1"/>
                </a:solidFill>
              </a:rPr>
              <a:t> </a:t>
            </a:r>
            <a:r>
              <a:rPr lang="en-US" altLang="zh-CN" dirty="0">
                <a:solidFill>
                  <a:schemeClr val="bg1"/>
                </a:solidFill>
              </a:rPr>
              <a:t>not</a:t>
            </a:r>
            <a:r>
              <a:rPr lang="zh-CN" altLang="en-US" dirty="0">
                <a:solidFill>
                  <a:schemeClr val="bg1"/>
                </a:solidFill>
              </a:rPr>
              <a:t> </a:t>
            </a:r>
            <a:r>
              <a:rPr lang="en-US" altLang="zh-CN" dirty="0">
                <a:solidFill>
                  <a:schemeClr val="bg1"/>
                </a:solidFill>
              </a:rPr>
              <a:t>destroyed”</a:t>
            </a:r>
            <a:r>
              <a:rPr lang="zh-CN" altLang="en-US" dirty="0">
                <a:solidFill>
                  <a:schemeClr val="bg1"/>
                </a:solidFill>
              </a:rPr>
              <a:t> 汉字不灭，中国必亡。</a:t>
            </a:r>
            <a:endParaRPr lang="en-US" dirty="0">
              <a:solidFill>
                <a:schemeClr val="bg1"/>
              </a:solidFill>
            </a:endParaRPr>
          </a:p>
          <a:p>
            <a:pPr marL="342900" lvl="0" indent="-342900" algn="l" fontAlgn="base">
              <a:buFont typeface="Arial" panose="020B0604020202020204" pitchFamily="34" charset="0"/>
              <a:buChar char="•"/>
            </a:pPr>
            <a:endParaRPr lang="en-US" dirty="0">
              <a:solidFill>
                <a:schemeClr val="bg1"/>
              </a:solidFill>
            </a:endParaRPr>
          </a:p>
          <a:p>
            <a:pPr algn="l"/>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6440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186543" y="412954"/>
            <a:ext cx="10178143" cy="663677"/>
          </a:xfrm>
          <a:blipFill>
            <a:blip r:embed="rId2"/>
            <a:tile tx="0" ty="0" sx="100000" sy="100000" flip="none" algn="tl"/>
          </a:blipFill>
        </p:spPr>
        <p:txBody>
          <a:bodyPr>
            <a:noAutofit/>
          </a:bodyPr>
          <a:lstStyle/>
          <a:p>
            <a:r>
              <a:rPr lang="en-US" sz="2800" dirty="0">
                <a:latin typeface="Times New Roman" panose="02020603050405020304" pitchFamily="18" charset="0"/>
                <a:cs typeface="Times New Roman" panose="02020603050405020304" pitchFamily="18" charset="0"/>
              </a:rPr>
              <a:t>Liang </a:t>
            </a:r>
            <a:r>
              <a:rPr lang="en-US" sz="2800" dirty="0" err="1">
                <a:latin typeface="Times New Roman" panose="02020603050405020304" pitchFamily="18" charset="0"/>
                <a:cs typeface="Times New Roman" panose="02020603050405020304" pitchFamily="18" charset="0"/>
              </a:rPr>
              <a:t>Shuming</a:t>
            </a:r>
            <a:r>
              <a:rPr lang="en-US" sz="2800" dirty="0">
                <a:latin typeface="Times New Roman" panose="02020603050405020304" pitchFamily="18" charset="0"/>
                <a:cs typeface="Times New Roman" panose="02020603050405020304" pitchFamily="18" charset="0"/>
              </a:rPr>
              <a:t> (</a:t>
            </a:r>
            <a:r>
              <a:rPr lang="en-US" sz="2800" dirty="0">
                <a:latin typeface="Kaiti TC" panose="02010600040101010101" pitchFamily="2" charset="-120"/>
                <a:ea typeface="Kaiti TC" panose="02010600040101010101" pitchFamily="2" charset="-120"/>
                <a:cs typeface="Times New Roman" panose="02020603050405020304" pitchFamily="18" charset="0"/>
              </a:rPr>
              <a:t>梁漱溟</a:t>
            </a:r>
            <a:r>
              <a:rPr lang="en-US" sz="2800" dirty="0">
                <a:latin typeface="Times New Roman" panose="02020603050405020304" pitchFamily="18" charset="0"/>
                <a:cs typeface="Times New Roman" panose="02020603050405020304" pitchFamily="18" charset="0"/>
              </a:rPr>
              <a:t>1893-1988), Confucian philosopher</a:t>
            </a:r>
            <a:r>
              <a:rPr lang="en-US" sz="2800" dirty="0">
                <a:effectLst/>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575187" y="1312605"/>
            <a:ext cx="11181386" cy="5240595"/>
          </a:xfrm>
          <a:blipFill>
            <a:blip r:embed="rId3"/>
            <a:tile tx="0" ty="0" sx="100000" sy="100000" flip="none" algn="tl"/>
          </a:blipFill>
        </p:spPr>
        <p:txBody>
          <a:bodyPr>
            <a:noAutofit/>
          </a:bodyPr>
          <a:lstStyle/>
          <a:p>
            <a:pPr algn="l"/>
            <a:r>
              <a:rPr lang="en-US" sz="1800" dirty="0">
                <a:latin typeface="Times New Roman" panose="02020603050405020304" pitchFamily="18" charset="0"/>
                <a:cs typeface="Times New Roman" panose="02020603050405020304" pitchFamily="18" charset="0"/>
              </a:rPr>
              <a:t>All who advocate a blending of East and West feel that both cultures have their faults, so they think up a culture that meets their subjective demands and call it perfect. They do not understand that the reason one culture is that culture in the first place is certainly not due to anything else but its underlining attitude. Their mistaken ideas about blending arise from this misunderstanding. Really, how can one fundamental spirit be combined with the fundamental spirit of another culture?</a:t>
            </a:r>
          </a:p>
          <a:p>
            <a:pPr algn="l"/>
            <a:r>
              <a:rPr lang="en-US" sz="1800" dirty="0">
                <a:latin typeface="Times New Roman" panose="02020603050405020304" pitchFamily="18" charset="0"/>
                <a:cs typeface="Times New Roman" panose="02020603050405020304" pitchFamily="18" charset="0"/>
              </a:rPr>
              <a:t>The Westerners’ life attitude brought about a great fissure between individual and individual, as well as between individuals and nature … profoundly alienating individuals from each other and from nature. With this attitude, it appears to them that nature is indifferent toward people and so they in turn are even more ruthless toward nature, until they have lost entirely their former feelings towards a humanized universe that nourished and brought forth all things, had good intentions toward them, and that they in turn respected. Before this they and the universe were mutually dependent and mutually affectionate. Moreover, because the Westerners’ intellect classifies the whole of the cosmos into intellectual categories, they transform the cosmos into mere matters. Looking at nature, they now see only a great pile of splintered dead things, and themselves as merely compounds of these unrelated dead things.</a:t>
            </a:r>
          </a:p>
          <a:p>
            <a:pPr algn="l"/>
            <a:r>
              <a:rPr lang="en-US" sz="1800" dirty="0">
                <a:latin typeface="Times New Roman" panose="02020603050405020304" pitchFamily="18" charset="0"/>
                <a:cs typeface="Times New Roman" panose="02020603050405020304" pitchFamily="18" charset="0"/>
              </a:rPr>
              <a:t>The greatness of China is only the greatness of human reason: [its faults are only the faults of the premature rise of reason and the prematurity of its cultural maturation] …The spirit of the Chinese people, in my understanding, lies in ‘the rationality of the mankind’. I often say that if the Chinese have not lived for several thousand years in vain, if the Chinese have made any contribution at all, then it is that they first understood why humankind is human. That is to say, the ancient</a:t>
            </a:r>
            <a:r>
              <a:rPr lang="zh-CN" altLang="en-US" sz="1800" dirty="0">
                <a:latin typeface="Times New Roman" panose="02020603050405020304" pitchFamily="18" charset="0"/>
                <a:cs typeface="Times New Roman" panose="02020603050405020304" pitchFamily="18" charset="0"/>
              </a:rPr>
              <a:t> </a:t>
            </a:r>
            <a:r>
              <a:rPr lang="en-US" altLang="zh-CN" sz="1800" dirty="0">
                <a:latin typeface="Times New Roman" panose="02020603050405020304" pitchFamily="18" charset="0"/>
                <a:cs typeface="Times New Roman" panose="02020603050405020304" pitchFamily="18" charset="0"/>
              </a:rPr>
              <a:t>Chinese</a:t>
            </a:r>
            <a:r>
              <a:rPr lang="en-US" sz="1800" dirty="0">
                <a:latin typeface="Times New Roman" panose="02020603050405020304" pitchFamily="18" charset="0"/>
                <a:cs typeface="Times New Roman" panose="02020603050405020304" pitchFamily="18" charset="0"/>
              </a:rPr>
              <a:t> precociously understood humankind … and the spirit of the Chinese people in its entirety is the bringing into play this </a:t>
            </a:r>
            <a:r>
              <a:rPr lang="en-US" sz="1800" i="1" dirty="0">
                <a:latin typeface="Times New Roman" panose="02020603050405020304" pitchFamily="18" charset="0"/>
                <a:cs typeface="Times New Roman" panose="02020603050405020304" pitchFamily="18" charset="0"/>
              </a:rPr>
              <a:t>li-</a:t>
            </a:r>
            <a:r>
              <a:rPr lang="en-US" sz="1800" i="1" dirty="0" err="1">
                <a:latin typeface="Times New Roman" panose="02020603050405020304" pitchFamily="18" charset="0"/>
                <a:cs typeface="Times New Roman" panose="02020603050405020304" pitchFamily="18" charset="0"/>
              </a:rPr>
              <a:t>hsing</a:t>
            </a:r>
            <a:r>
              <a:rPr lang="en-US" sz="1800" dirty="0">
                <a:latin typeface="Times New Roman" panose="02020603050405020304" pitchFamily="18" charset="0"/>
                <a:cs typeface="Times New Roman" panose="02020603050405020304" pitchFamily="18" charset="0"/>
              </a:rPr>
              <a:t> (</a:t>
            </a:r>
            <a:r>
              <a:rPr lang="zh-TW" altLang="en-US" sz="1800" dirty="0">
                <a:latin typeface="Times New Roman" panose="02020603050405020304" pitchFamily="18" charset="0"/>
                <a:cs typeface="Times New Roman" panose="02020603050405020304" pitchFamily="18" charset="0"/>
              </a:rPr>
              <a:t>理性</a:t>
            </a:r>
            <a:r>
              <a:rPr lang="en-US" sz="1800" dirty="0">
                <a:latin typeface="Times New Roman" panose="02020603050405020304" pitchFamily="18" charset="0"/>
                <a:cs typeface="Times New Roman" panose="02020603050405020304" pitchFamily="18" charset="0"/>
              </a:rPr>
              <a:t>). 1934 </a:t>
            </a:r>
            <a:r>
              <a:rPr lang="en-US" sz="1800" i="1" dirty="0">
                <a:latin typeface="Times New Roman" panose="02020603050405020304" pitchFamily="18" charset="0"/>
                <a:cs typeface="Times New Roman" panose="02020603050405020304" pitchFamily="18" charset="0"/>
              </a:rPr>
              <a:t>Essence of Spiritual Civilization</a:t>
            </a:r>
            <a:r>
              <a:rPr lang="en-US" sz="1800" dirty="0">
                <a:effectLst/>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7705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4757058" y="629268"/>
            <a:ext cx="6988628" cy="1079787"/>
          </a:xfrm>
          <a:blipFill>
            <a:blip r:embed="rId2"/>
            <a:tile tx="0" ty="0" sx="100000" sy="100000" flip="none" algn="tl"/>
          </a:blipFill>
        </p:spPr>
        <p:txBody>
          <a:bodyPr vert="horz" lIns="91440" tIns="45720" rIns="91440" bIns="45720" rtlCol="0" anchor="b">
            <a:normAutofit/>
          </a:bodyPr>
          <a:lstStyle/>
          <a:p>
            <a:pPr algn="l"/>
            <a:r>
              <a:rPr lang="zh-CN" altLang="en-US" sz="4100" b="1" dirty="0"/>
              <a:t>  </a:t>
            </a:r>
            <a:r>
              <a:rPr lang="en-US" altLang="zh-CN" sz="4100" b="1" dirty="0"/>
              <a:t>Rethinking Culture and History</a:t>
            </a:r>
            <a:endParaRPr lang="en-US" sz="4100" b="1" dirty="0"/>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4965431" y="2438400"/>
            <a:ext cx="6780255" cy="4136570"/>
          </a:xfrm>
          <a:blipFill>
            <a:blip r:embed="rId3"/>
            <a:tile tx="0" ty="0" sx="100000" sy="100000" flip="none" algn="tl"/>
          </a:blipFill>
        </p:spPr>
        <p:txBody>
          <a:bodyPr vert="horz" lIns="91440" tIns="45720" rIns="91440" bIns="45720" rtlCol="0">
            <a:normAutofit lnSpcReduction="10000"/>
          </a:bodyPr>
          <a:lstStyle/>
          <a:p>
            <a:pPr marL="342900" indent="-228600" algn="l">
              <a:buFont typeface="Arial" panose="020B0604020202020204" pitchFamily="34" charset="0"/>
              <a:buChar char="•"/>
            </a:pPr>
            <a:r>
              <a:rPr lang="en-US" sz="2000" b="1" dirty="0"/>
              <a:t>“[History] is a nightmare from which I am trying to awaken”.</a:t>
            </a:r>
            <a:r>
              <a:rPr lang="zh-CN" altLang="en-US" sz="2000" b="1" dirty="0"/>
              <a:t>                                    </a:t>
            </a:r>
            <a:r>
              <a:rPr lang="en-US" sz="2000" b="1" dirty="0"/>
              <a:t>James Joyce</a:t>
            </a:r>
          </a:p>
          <a:p>
            <a:pPr marL="342900" indent="-228600" algn="l">
              <a:buFont typeface="Arial" panose="020B0604020202020204" pitchFamily="34" charset="0"/>
              <a:buChar char="•"/>
            </a:pPr>
            <a:r>
              <a:rPr lang="en-US" sz="2000" b="1" dirty="0"/>
              <a:t>“The meaning of history can be understood only in terms of neuroses”</a:t>
            </a:r>
            <a:r>
              <a:rPr lang="en-US" altLang="zh-CN" sz="2000" b="1" dirty="0"/>
              <a:t>.</a:t>
            </a:r>
            <a:r>
              <a:rPr lang="zh-CN" altLang="en-US" sz="2000" b="1" dirty="0"/>
              <a:t>                            </a:t>
            </a:r>
            <a:r>
              <a:rPr lang="en-US" sz="2000" b="1" dirty="0"/>
              <a:t>Norman O. Brown</a:t>
            </a:r>
          </a:p>
          <a:p>
            <a:pPr marL="342900" indent="-228600" algn="l">
              <a:buFont typeface="Arial" panose="020B0604020202020204" pitchFamily="34" charset="0"/>
              <a:buChar char="•"/>
            </a:pPr>
            <a:r>
              <a:rPr lang="en-US" sz="2000" b="1" dirty="0"/>
              <a:t>The great events of world history are, at bottom, profoundly unimportant. In the final analysis, the essential thing is the life of the individual. This alone makes history, here alone do the great transformations first take place, and the whole future, the whole history of the world, ultimately spring as a gigantic summation from these hidden sources in individuals. In our most private and most subjective lives, we are not only the passive witnesses of our age and its sufferers, but also its makers. We make our own epoch.</a:t>
            </a:r>
            <a:r>
              <a:rPr lang="en-US" altLang="zh-CN" sz="2000" b="1" dirty="0"/>
              <a:t>          </a:t>
            </a:r>
            <a:r>
              <a:rPr lang="zh-CN" altLang="en-US" sz="2000" b="1" dirty="0"/>
              <a:t>                       </a:t>
            </a:r>
            <a:r>
              <a:rPr lang="en-US" sz="2000" b="1" dirty="0"/>
              <a:t>Carl Jung</a:t>
            </a:r>
          </a:p>
          <a:p>
            <a:pPr indent="-228600" algn="l">
              <a:buFont typeface="Arial" panose="020B0604020202020204" pitchFamily="34" charset="0"/>
              <a:buChar char="•"/>
            </a:pPr>
            <a:endParaRPr lang="en-US" sz="1900" b="1" dirty="0"/>
          </a:p>
          <a:p>
            <a:pPr indent="-228600" algn="l">
              <a:buFont typeface="Arial" panose="020B0604020202020204" pitchFamily="34" charset="0"/>
              <a:buChar char="•"/>
            </a:pPr>
            <a:endParaRPr lang="en-US" sz="1900" b="1" dirty="0"/>
          </a:p>
        </p:txBody>
      </p:sp>
      <p:pic>
        <p:nvPicPr>
          <p:cNvPr id="5" name="Picture 4" descr="Abstract blurred public library with bookshelves">
            <a:extLst>
              <a:ext uri="{FF2B5EF4-FFF2-40B4-BE49-F238E27FC236}">
                <a16:creationId xmlns:a16="http://schemas.microsoft.com/office/drawing/2014/main" id="{D4C8ED51-6D7A-434E-971F-47893EAF2B83}"/>
              </a:ext>
            </a:extLst>
          </p:cNvPr>
          <p:cNvPicPr>
            <a:picLocks noChangeAspect="1"/>
          </p:cNvPicPr>
          <p:nvPr/>
        </p:nvPicPr>
        <p:blipFill rotWithShape="1">
          <a:blip r:embed="rId4"/>
          <a:srcRect l="16271" r="38610" b="-1"/>
          <a:stretch/>
        </p:blipFill>
        <p:spPr>
          <a:xfrm>
            <a:off x="20" y="10"/>
            <a:ext cx="421275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3A9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05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304800"/>
            <a:ext cx="9144000" cy="664029"/>
          </a:xfrm>
          <a:solidFill>
            <a:schemeClr val="accent2"/>
          </a:solidFill>
        </p:spPr>
        <p:txBody>
          <a:bodyPr>
            <a:normAutofit fontScale="90000"/>
          </a:bodyPr>
          <a:lstStyle/>
          <a:p>
            <a:br>
              <a:rPr lang="en-US" sz="4000" dirty="0"/>
            </a:br>
            <a:br>
              <a:rPr lang="en-US" sz="4000" dirty="0"/>
            </a:br>
            <a:br>
              <a:rPr lang="en-US" dirty="0"/>
            </a:br>
            <a:r>
              <a:rPr lang="en-US" sz="4000" dirty="0"/>
              <a:t>Georg Wilhelm Frederick Hegel (1770-1831)</a:t>
            </a: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729343" y="1436914"/>
            <a:ext cx="10657114" cy="4942116"/>
          </a:xfrm>
          <a:blipFill>
            <a:blip r:embed="rId2"/>
            <a:tile tx="0" ty="0" sx="100000" sy="100000" flip="none" algn="tl"/>
          </a:blipFill>
        </p:spPr>
        <p:txBody>
          <a:bodyPr>
            <a:noAutofit/>
          </a:bodyPr>
          <a:lstStyle/>
          <a:p>
            <a:pPr algn="l" fontAlgn="base"/>
            <a:r>
              <a:rPr lang="en-US" sz="2000" dirty="0">
                <a:latin typeface="Times New Roman" panose="02020603050405020304" pitchFamily="18" charset="0"/>
                <a:cs typeface="Times New Roman" panose="02020603050405020304" pitchFamily="18" charset="0"/>
              </a:rPr>
              <a:t>But in India, it [despotism] is normal: for here there is no sense of personal independence with which a state of despotism could be compared, and which would raise revolt in the soul; nothing approaching even a resentful protest against it, is left, except the corporeal smart, and the pain of being deprived of absolute necessaries and of pleasure. In the case of such a people, therefore, that which we call history is not to be looked for. … This [Hinduism] makes them incapable of writing history; all that happens is dissipated in their minds into confused dreams. (</a:t>
            </a:r>
            <a:r>
              <a:rPr lang="en-US" sz="2000" i="1" dirty="0">
                <a:latin typeface="Times New Roman" panose="02020603050405020304" pitchFamily="18" charset="0"/>
                <a:cs typeface="Times New Roman" panose="02020603050405020304" pitchFamily="18" charset="0"/>
              </a:rPr>
              <a:t>The Philosophy of History</a:t>
            </a:r>
            <a:r>
              <a:rPr lang="en-US" sz="2000" dirty="0">
                <a:latin typeface="Times New Roman" panose="02020603050405020304" pitchFamily="18" charset="0"/>
                <a:cs typeface="Times New Roman" panose="02020603050405020304" pitchFamily="18" charset="0"/>
              </a:rPr>
              <a:t>)</a:t>
            </a:r>
          </a:p>
          <a:p>
            <a:pPr algn="l" fontAlgn="base"/>
            <a:r>
              <a:rPr lang="en-US" sz="2000" dirty="0">
                <a:latin typeface="Times New Roman" panose="02020603050405020304" pitchFamily="18" charset="0"/>
                <a:cs typeface="Times New Roman" panose="02020603050405020304" pitchFamily="18" charset="0"/>
              </a:rPr>
              <a:t>Orientals do not yet know that Spirit—Man as such—is free. And because they do not know it, they are not free. They only know that one is free; but for this very reason such freedom is mere caprice, ferocity, dullness of passion or, perhaps, softness and tameness of desire—which again is nothing but an accident of nature and thus, again, caprice. The one is therefore only a despot, not a free man. The consciousness of freedom first arose among the Greeks, and therefore they were free. But they, and the Romans likewise, only knew that some are free—not man as such. …Only the Germanic peoples came, through Christianity, to realize that man as man is free and that freedom of spirit is the very essence of man’s nature. (</a:t>
            </a:r>
            <a:r>
              <a:rPr lang="en-US" sz="2000" i="1" dirty="0">
                <a:latin typeface="Times New Roman" panose="02020603050405020304" pitchFamily="18" charset="0"/>
                <a:cs typeface="Times New Roman" panose="02020603050405020304" pitchFamily="18" charset="0"/>
              </a:rPr>
              <a:t>Reason in History)</a:t>
            </a:r>
            <a:endParaRPr lang="en-US" sz="2000" dirty="0">
              <a:latin typeface="Times New Roman" panose="02020603050405020304" pitchFamily="18" charset="0"/>
              <a:cs typeface="Times New Roman" panose="02020603050405020304" pitchFamily="18" charset="0"/>
            </a:endParaRPr>
          </a:p>
          <a:p>
            <a:pPr algn="l" fontAlgn="base"/>
            <a:r>
              <a:rPr lang="en-US" sz="2000" dirty="0">
                <a:latin typeface="Times New Roman" panose="02020603050405020304" pitchFamily="18" charset="0"/>
                <a:cs typeface="Times New Roman" panose="02020603050405020304" pitchFamily="18" charset="0"/>
              </a:rPr>
              <a:t>“The state is the march of God upon the world” or “The existence of the state is the presence of God upon the earth”</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340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304800"/>
            <a:ext cx="9144000" cy="587829"/>
          </a:xfrm>
        </p:spPr>
        <p:txBody>
          <a:bodyPr>
            <a:normAutofit fontScale="90000"/>
          </a:bodyPr>
          <a:lstStyle/>
          <a:p>
            <a:br>
              <a:rPr lang="en-US" dirty="0"/>
            </a:br>
            <a:r>
              <a:rPr lang="en-US" sz="3100" b="1" dirty="0">
                <a:latin typeface="Times New Roman" panose="02020603050405020304" pitchFamily="18" charset="0"/>
                <a:cs typeface="Times New Roman" panose="02020603050405020304" pitchFamily="18" charset="0"/>
              </a:rPr>
              <a:t>R.G. Collingwood (1889-1943) </a:t>
            </a:r>
            <a:r>
              <a:rPr lang="en-US" altLang="zh-CN" sz="3100" b="1" dirty="0">
                <a:latin typeface="Times New Roman" panose="02020603050405020304" pitchFamily="18" charset="0"/>
                <a:cs typeface="Times New Roman" panose="02020603050405020304" pitchFamily="18" charset="0"/>
              </a:rPr>
              <a:t>British</a:t>
            </a:r>
            <a:r>
              <a:rPr lang="en-US" sz="3100" b="1" dirty="0">
                <a:latin typeface="Times New Roman" panose="02020603050405020304" pitchFamily="18" charset="0"/>
                <a:cs typeface="Times New Roman" panose="02020603050405020304" pitchFamily="18" charset="0"/>
              </a:rPr>
              <a:t> historian</a:t>
            </a: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619432" y="1297858"/>
            <a:ext cx="11002297" cy="5255342"/>
          </a:xfrm>
          <a:solidFill>
            <a:schemeClr val="accent1">
              <a:alpha val="37453"/>
            </a:schemeClr>
          </a:solidFill>
        </p:spPr>
        <p:txBody>
          <a:bodyPr>
            <a:noAutofit/>
          </a:bodyPr>
          <a:lstStyle/>
          <a:p>
            <a:pPr algn="l"/>
            <a:r>
              <a:rPr lang="en-US" sz="2000" b="1" dirty="0">
                <a:latin typeface="Times New Roman" panose="02020603050405020304" pitchFamily="18" charset="0"/>
                <a:cs typeface="Times New Roman" panose="02020603050405020304" pitchFamily="18" charset="0"/>
              </a:rPr>
              <a:t>. . . each race has its own conception of happiness and its own ideal of life. But this radically differentiated humanity is, once more, a matrix in which there arises a higher type of human organism, namely, the historical organism, that is, a race whose life instead of remaining static develops in time into higher and higher forms. The favored center in which this historical life arises is Europe, owing to its geographical and climatic peculiarities; so that in Europe alone human life is genuinely historical, whereas in China and India or among the natives of America there is no true historical progress but only a static unchanging civilization or a series of changes in which old forms of life are replaced by new forms without that steady cumulative development which is the peculiarity of historical progress. Europe is thus a privileged region of human life, as man is privileged among the animals among living organisms, and organisms among earthly existents.  . . . Herder, so far as I know, was the first thinker to recognize in a systemic way that there are differences between different kinds of men, and that human nature is not uniform but diversified. He pointed out that what makes Chinese civilization, for example, what it is cannot be the geography and climate of China but only the peculiar nature of the Chinese. If different kinds of men are placed in the same environment, they will exploit the resources of the environment in different ways and thus create different kinds of civilization. The determining fact in history, therefore, is the special peculiarities not of man in general but of this or that kind of man. These special peculiarities Herder regarded as racial peculiarities: that is, the inherited psychological characteristics of the varieties of human species</a:t>
            </a:r>
            <a:r>
              <a:rPr lang="zh-CN" altLang="en-US" sz="2000" b="1" dirty="0">
                <a:latin typeface="Times New Roman" panose="02020603050405020304" pitchFamily="18" charset="0"/>
                <a:cs typeface="Times New Roman" panose="02020603050405020304" pitchFamily="18" charset="0"/>
              </a:rPr>
              <a:t> </a:t>
            </a:r>
            <a:r>
              <a:rPr lang="en-US" altLang="zh-CN" sz="2000" b="1" dirty="0">
                <a:latin typeface="Times New Roman" panose="02020603050405020304" pitchFamily="18" charset="0"/>
                <a:cs typeface="Times New Roman" panose="02020603050405020304" pitchFamily="18" charset="0"/>
              </a:rPr>
              <a:t>(</a:t>
            </a:r>
            <a:r>
              <a:rPr lang="en-US" altLang="zh-CN" sz="2000" b="1" i="1" dirty="0">
                <a:latin typeface="Times New Roman" panose="02020603050405020304" pitchFamily="18" charset="0"/>
                <a:cs typeface="Times New Roman" panose="02020603050405020304" pitchFamily="18" charset="0"/>
              </a:rPr>
              <a:t>The</a:t>
            </a:r>
            <a:r>
              <a:rPr lang="zh-CN" altLang="en-US" sz="2000" b="1" i="1" dirty="0">
                <a:latin typeface="Times New Roman" panose="02020603050405020304" pitchFamily="18" charset="0"/>
                <a:cs typeface="Times New Roman" panose="02020603050405020304" pitchFamily="18" charset="0"/>
              </a:rPr>
              <a:t> </a:t>
            </a:r>
            <a:r>
              <a:rPr lang="en-US" altLang="zh-CN" sz="2000" b="1" i="1" dirty="0">
                <a:latin typeface="Times New Roman" panose="02020603050405020304" pitchFamily="18" charset="0"/>
                <a:cs typeface="Times New Roman" panose="02020603050405020304" pitchFamily="18" charset="0"/>
              </a:rPr>
              <a:t>Idea</a:t>
            </a:r>
            <a:r>
              <a:rPr lang="zh-CN" altLang="en-US" sz="2000" b="1" i="1" dirty="0">
                <a:latin typeface="Times New Roman" panose="02020603050405020304" pitchFamily="18" charset="0"/>
                <a:cs typeface="Times New Roman" panose="02020603050405020304" pitchFamily="18" charset="0"/>
              </a:rPr>
              <a:t> </a:t>
            </a:r>
            <a:r>
              <a:rPr lang="en-US" altLang="zh-CN" sz="2000" b="1" i="1" dirty="0">
                <a:latin typeface="Times New Roman" panose="02020603050405020304" pitchFamily="18" charset="0"/>
                <a:cs typeface="Times New Roman" panose="02020603050405020304" pitchFamily="18" charset="0"/>
              </a:rPr>
              <a:t>of</a:t>
            </a:r>
            <a:r>
              <a:rPr lang="zh-CN" altLang="en-US" sz="2000" b="1" i="1" dirty="0">
                <a:latin typeface="Times New Roman" panose="02020603050405020304" pitchFamily="18" charset="0"/>
                <a:cs typeface="Times New Roman" panose="02020603050405020304" pitchFamily="18" charset="0"/>
              </a:rPr>
              <a:t> </a:t>
            </a:r>
            <a:r>
              <a:rPr lang="en-US" altLang="zh-CN" sz="2000" b="1" i="1" dirty="0">
                <a:latin typeface="Times New Roman" panose="02020603050405020304" pitchFamily="18" charset="0"/>
                <a:cs typeface="Times New Roman" panose="02020603050405020304" pitchFamily="18" charset="0"/>
              </a:rPr>
              <a:t>History</a:t>
            </a:r>
            <a:r>
              <a:rPr lang="en-US" altLang="zh-CN" sz="2000" b="1"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3240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391886"/>
            <a:ext cx="9144000" cy="500743"/>
          </a:xfrm>
          <a:blipFill>
            <a:blip r:embed="rId2"/>
            <a:tile tx="0" ty="0" sx="100000" sy="100000" flip="none" algn="tl"/>
          </a:blipFill>
        </p:spPr>
        <p:txBody>
          <a:bodyPr>
            <a:noAutofit/>
          </a:bodyPr>
          <a:lstStyle/>
          <a:p>
            <a:r>
              <a:rPr lang="en-US" sz="2800" b="1" dirty="0"/>
              <a:t>Bertrand Russell (1872-1970), British philosopher</a:t>
            </a: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781665" y="1120877"/>
            <a:ext cx="10736825" cy="5432323"/>
          </a:xfrm>
          <a:blipFill>
            <a:blip r:embed="rId3"/>
            <a:tile tx="0" ty="0" sx="100000" sy="100000" flip="none" algn="tl"/>
          </a:blipFill>
        </p:spPr>
        <p:txBody>
          <a:bodyPr>
            <a:noAutofit/>
          </a:bodyPr>
          <a:lstStyle/>
          <a:p>
            <a:pPr algn="l"/>
            <a:r>
              <a:rPr lang="en-US" sz="1600" b="1" dirty="0"/>
              <a:t>China may be regarded as an artist nation, with the virtues and vices to be expected of the artist: virtues chiefly useful to others, and vices chiefly harmful to oneself. Can Chinese virtues be preserved? Or must China, in order to survive, acquire, instead, the vices which make for success and cause misery to others only. And if China does copy the model set by all foreign nations with which she has dealings, what will become of all of us? </a:t>
            </a:r>
          </a:p>
          <a:p>
            <a:pPr algn="l"/>
            <a:r>
              <a:rPr lang="en-US" sz="1600" b="1" dirty="0"/>
              <a:t> </a:t>
            </a:r>
          </a:p>
          <a:p>
            <a:pPr algn="l"/>
            <a:r>
              <a:rPr lang="en-US" sz="1600" b="1" dirty="0"/>
              <a:t>Nevertheless, as regards the other two evils, self-assertion and domination, I notice a definite superiority to ourselves in Chinese practice. There is much less desire than among the white races to tyrannize over other people. The weakness of China internationally is quite as much due to this virtue as to the vices of corruption and so on which are usually assigned as the sole reason. If any nation in the world could ever be “too proud to fight,” that nation would be China. The natural Chinese attitude is one of tolerance and friendliness, showing courtesy and expecting it in return. If the Chinese chose, they could be the most powerful nation in the world. But they only desire freedom, not domination. … </a:t>
            </a:r>
            <a:r>
              <a:rPr lang="en-US" sz="1600" b="1" i="1" dirty="0"/>
              <a:t>The Problem of China</a:t>
            </a:r>
            <a:r>
              <a:rPr lang="en-US" sz="1600" b="1" dirty="0"/>
              <a:t> in 1922</a:t>
            </a:r>
            <a:r>
              <a:rPr lang="en-US" sz="1600" b="1" dirty="0">
                <a:effectLst/>
              </a:rPr>
              <a:t> </a:t>
            </a:r>
            <a:endParaRPr lang="en-US" sz="1600" b="1" dirty="0"/>
          </a:p>
          <a:p>
            <a:pPr algn="l"/>
            <a:r>
              <a:rPr lang="en-US" sz="1600" b="1" dirty="0"/>
              <a:t> </a:t>
            </a:r>
          </a:p>
          <a:p>
            <a:pPr algn="l"/>
            <a:r>
              <a:rPr lang="en-US" sz="1600" b="1" dirty="0"/>
              <a:t>They have not the ideal of progress which dominates the Western nations, and affords a rationalization of our active impulses. … I think the tolerance of the Chinese is in excess of anything that Europeans can imagine from their experience at home. We imagine ourselves tolerant, because we are more so than our ancestors. But we still practice political and social persecution and, what is more, we are firmly persuaded that our civilization and our way of life are immeasurably better than any other, so that when we come across a nation like the Chinese, we are convinced that the kindest thing we can do to them is to make them like ourselves. I believe this to be a profound mistake. … It is humiliating to watch the brutal indolence of white men received by the Chinese with a quiet dignity which cannot demean itself to answer rudeness with rudeness. Europeans often regard this as weakness, but it is really strength, the strength by which the Chinese have hitherto conquered all their conquerors. </a:t>
            </a:r>
          </a:p>
          <a:p>
            <a:pPr algn="l"/>
            <a:r>
              <a:rPr lang="en-US" sz="1600" dirty="0"/>
              <a:t> </a:t>
            </a:r>
          </a:p>
          <a:p>
            <a:pPr algn="l"/>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91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391886"/>
            <a:ext cx="9144000" cy="500743"/>
          </a:xfrm>
          <a:blipFill>
            <a:blip r:embed="rId2"/>
            <a:tile tx="0" ty="0" sx="100000" sy="100000" flip="none" algn="tl"/>
          </a:blipFill>
        </p:spPr>
        <p:txBody>
          <a:bodyPr>
            <a:noAutofit/>
          </a:bodyPr>
          <a:lstStyle/>
          <a:p>
            <a:r>
              <a:rPr lang="en-US" sz="2800" b="1" dirty="0"/>
              <a:t>Bertrand Russell (1872-1970), British philosopher</a:t>
            </a: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616974" y="987088"/>
            <a:ext cx="10958052" cy="5642312"/>
          </a:xfrm>
          <a:blipFill>
            <a:blip r:embed="rId3"/>
            <a:tile tx="0" ty="0" sx="100000" sy="100000" flip="none" algn="tl"/>
          </a:blipFill>
        </p:spPr>
        <p:txBody>
          <a:bodyPr>
            <a:noAutofit/>
          </a:bodyPr>
          <a:lstStyle/>
          <a:p>
            <a:pPr algn="l"/>
            <a:r>
              <a:rPr lang="en-US" sz="2000" b="1" dirty="0">
                <a:latin typeface="Times New Roman" panose="02020603050405020304" pitchFamily="18" charset="0"/>
                <a:cs typeface="Times New Roman" panose="02020603050405020304" pitchFamily="18" charset="0"/>
              </a:rPr>
              <a:t>The Chinese, from the highest to the lowest, have an imperturbable quiet dignity, which is usually not destroyed even by a European education. They are not self-assertive, either individually or nationally; their pride is too profound for self-assertion. They admit China’s military weakness in comparison with foreign Powers, but they do not consider efficiency in homicide the most important quality in a man or a nation. …We in the West make a fetish of “progress,” which is the ethical camouflage of the desire to be the cause of changes. If we are asked for instance whether machinery has really improved the world, the question strikes us as foolish: it has brought great changes and therefore great “progress.” What we believe to be a love of progress is really, in nine cases out of ten, a love of power, an enjoyment of the feeling that by our fiat we can make things different. … </a:t>
            </a:r>
          </a:p>
          <a:p>
            <a:pPr algn="l"/>
            <a:r>
              <a:rPr lang="en-US" sz="2000" b="1" dirty="0">
                <a:latin typeface="Times New Roman" panose="02020603050405020304" pitchFamily="18" charset="0"/>
                <a:cs typeface="Times New Roman" panose="02020603050405020304" pitchFamily="18" charset="0"/>
              </a:rPr>
              <a:t> </a:t>
            </a:r>
          </a:p>
          <a:p>
            <a:pPr algn="l"/>
            <a:r>
              <a:rPr lang="en-US" sz="2000" b="1" dirty="0">
                <a:latin typeface="Times New Roman" panose="02020603050405020304" pitchFamily="18" charset="0"/>
                <a:cs typeface="Times New Roman" panose="02020603050405020304" pitchFamily="18" charset="0"/>
              </a:rPr>
              <a:t>I wish I could hope that China, in return for our scientific knowledge, may give us something of her large tolerance and contemplative peace of mind. ... Unless they adopt some of our vices to some extent, we shall not respect them, and they will be increasingly oppressed by foreign nations. …. The events of the past few years have greatly increased the gravity of the outlook. It now seems highly probable that the Powers will continue to bully China until that country is forced into militarism, and that when that day comes all foreigners except Russians will be driven into the sea, while the Chinese themselves, by acquiring all our vices, will lose the qualities which have earned them the respect and affections of all who knew them well</a:t>
            </a:r>
          </a:p>
          <a:p>
            <a:pPr algn="l"/>
            <a:r>
              <a:rPr lang="en-US" sz="2000" b="1" dirty="0">
                <a:latin typeface="Times New Roman" panose="02020603050405020304" pitchFamily="18" charset="0"/>
                <a:cs typeface="Times New Roman" panose="02020603050405020304" pitchFamily="18" charset="0"/>
              </a:rPr>
              <a:t> </a:t>
            </a:r>
          </a:p>
          <a:p>
            <a:pPr algn="l"/>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989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152400"/>
            <a:ext cx="9144000" cy="500743"/>
          </a:xfrm>
          <a:blipFill>
            <a:blip r:embed="rId2"/>
            <a:tile tx="0" ty="0" sx="100000" sy="100000" flip="none" algn="tl"/>
          </a:blipFill>
        </p:spPr>
        <p:txBody>
          <a:bodyPr>
            <a:noAutofit/>
          </a:bodyPr>
          <a:lstStyle/>
          <a:p>
            <a:br>
              <a:rPr lang="en-US" sz="3200" b="1" dirty="0"/>
            </a:br>
            <a:br>
              <a:rPr lang="en-US" sz="3200" b="1" dirty="0"/>
            </a:br>
            <a:r>
              <a:rPr lang="en-US" sz="3200" b="1" dirty="0" err="1">
                <a:solidFill>
                  <a:schemeClr val="bg1"/>
                </a:solidFill>
              </a:rPr>
              <a:t>Fukuzawa</a:t>
            </a:r>
            <a:r>
              <a:rPr lang="en-US" sz="3200" b="1" dirty="0">
                <a:solidFill>
                  <a:schemeClr val="bg1"/>
                </a:solidFill>
              </a:rPr>
              <a:t> </a:t>
            </a:r>
            <a:r>
              <a:rPr lang="en-US" sz="3200" b="1" dirty="0" err="1">
                <a:solidFill>
                  <a:schemeClr val="bg1"/>
                </a:solidFill>
              </a:rPr>
              <a:t>Yukichi</a:t>
            </a:r>
            <a:r>
              <a:rPr lang="en-US" sz="3200" b="1" dirty="0">
                <a:solidFill>
                  <a:schemeClr val="bg1"/>
                </a:solidFill>
              </a:rPr>
              <a:t> (</a:t>
            </a:r>
            <a:r>
              <a:rPr lang="zh-CN" altLang="en-US" sz="3200" b="1" dirty="0">
                <a:solidFill>
                  <a:schemeClr val="bg1"/>
                </a:solidFill>
              </a:rPr>
              <a:t>福沢諭吉</a:t>
            </a:r>
            <a:r>
              <a:rPr lang="en-US" sz="3200" b="1" dirty="0">
                <a:solidFill>
                  <a:schemeClr val="bg1"/>
                </a:solidFill>
              </a:rPr>
              <a:t>,1835-1901)</a:t>
            </a: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283029" y="772886"/>
            <a:ext cx="11560628" cy="5791200"/>
          </a:xfrm>
        </p:spPr>
        <p:txBody>
          <a:bodyPr>
            <a:noAutofit/>
          </a:bodyPr>
          <a:lstStyle/>
          <a:p>
            <a:pPr algn="l"/>
            <a:r>
              <a:rPr lang="en-US" dirty="0">
                <a:latin typeface="Times New Roman" panose="02020603050405020304" pitchFamily="18" charset="0"/>
                <a:cs typeface="Times New Roman" panose="02020603050405020304" pitchFamily="18" charset="0"/>
              </a:rPr>
              <a:t>China which modeled its own modernization on Japan </a:t>
            </a:r>
            <a:r>
              <a:rPr lang="en-US" altLang="zh-CN" dirty="0">
                <a:latin typeface="Times New Roman" panose="02020603050405020304" pitchFamily="18" charset="0"/>
                <a:cs typeface="Times New Roman" panose="02020603050405020304" pitchFamily="18" charset="0"/>
              </a:rPr>
              <a:t>experienced</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the</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same</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crisis</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of</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identity</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as</a:t>
            </a:r>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Japan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Fukuzawa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Yukichi</a:t>
            </a:r>
            <a:r>
              <a:rPr lang="en-US" dirty="0">
                <a:latin typeface="Times New Roman" panose="02020603050405020304" pitchFamily="18" charset="0"/>
                <a:cs typeface="Times New Roman" panose="02020603050405020304" pitchFamily="18" charset="0"/>
              </a:rPr>
              <a:t>, for example, seriously entertained the possibility of “leaving Asia” (</a:t>
            </a:r>
            <a:r>
              <a:rPr lang="en-US" i="1" u="sng" dirty="0">
                <a:latin typeface="Times New Roman" panose="02020603050405020304" pitchFamily="18" charset="0"/>
                <a:cs typeface="Times New Roman" panose="02020603050405020304" pitchFamily="18" charset="0"/>
                <a:hlinkClick r:id="rId3"/>
              </a:rPr>
              <a:t>Datsu-A Ron</a:t>
            </a:r>
            <a:r>
              <a:rPr lang="en-US" dirty="0">
                <a:latin typeface="Times New Roman" panose="02020603050405020304" pitchFamily="18" charset="0"/>
                <a:cs typeface="Times New Roman" panose="02020603050405020304" pitchFamily="18" charset="0"/>
              </a:rPr>
              <a:t>, 1885, </a:t>
            </a:r>
            <a:r>
              <a:rPr lang="zh-TW" altLang="en-US" dirty="0">
                <a:latin typeface="Times New Roman" panose="02020603050405020304" pitchFamily="18" charset="0"/>
                <a:cs typeface="Times New Roman" panose="02020603050405020304" pitchFamily="18" charset="0"/>
              </a:rPr>
              <a:t>脱亞入歐</a:t>
            </a:r>
            <a:r>
              <a:rPr lang="en-US" dirty="0">
                <a:latin typeface="Times New Roman" panose="02020603050405020304" pitchFamily="18" charset="0"/>
                <a:cs typeface="Times New Roman" panose="02020603050405020304" pitchFamily="18" charset="0"/>
              </a:rPr>
              <a:t>). </a:t>
            </a:r>
            <a:r>
              <a:rPr lang="en-US" i="1" dirty="0">
                <a:solidFill>
                  <a:srgbClr val="071DDC"/>
                </a:solidFill>
                <a:latin typeface="Times New Roman" panose="02020603050405020304" pitchFamily="18" charset="0"/>
                <a:cs typeface="Times New Roman" panose="02020603050405020304" pitchFamily="18" charset="0"/>
              </a:rPr>
              <a:t>“…Unless we want to prevent the coming of this Western civilization with a firm resolve, it is best that we cast our lot with them. If one observes carefully what is happening in the present world, one should realize the futility of preventing the onslaught of Western civilization. Why shall we not float with them (the West) in the same ocean of civilization, sail the same waves, and enjoy the fruits and endeavors of civilization? … My noble Japanese country men, it is our principle to recognize the need of the country over the weight of the government. Through the reliance of the Imperial Household’s dignity, we shall overthrow the old government and establish a new one. Everyone in the country shall completely adopt the modern Western civilization. (It is from doing so) Not only that Japan may strip away its old self, it will create a new axle in the entire continent of Asia, and this is where the essential ideology of the mere two words of “</a:t>
            </a:r>
            <a:r>
              <a:rPr lang="en-US" i="1" dirty="0" err="1">
                <a:solidFill>
                  <a:srgbClr val="071DDC"/>
                </a:solidFill>
                <a:latin typeface="Times New Roman" panose="02020603050405020304" pitchFamily="18" charset="0"/>
                <a:cs typeface="Times New Roman" panose="02020603050405020304" pitchFamily="18" charset="0"/>
              </a:rPr>
              <a:t>Datsu</a:t>
            </a:r>
            <a:r>
              <a:rPr lang="en-US" i="1" dirty="0">
                <a:solidFill>
                  <a:srgbClr val="071DDC"/>
                </a:solidFill>
                <a:latin typeface="Times New Roman" panose="02020603050405020304" pitchFamily="18" charset="0"/>
                <a:cs typeface="Times New Roman" panose="02020603050405020304" pitchFamily="18" charset="0"/>
              </a:rPr>
              <a:t>-A” – depart from Asia – lies. … However, it is unfortunate for us (Japan) that there are neighboring countries. One is called Shina (China). The other one is named Chosen (Korea). …Those w</a:t>
            </a:r>
            <a:r>
              <a:rPr lang="zh-CN" altLang="en-US" i="1" dirty="0">
                <a:solidFill>
                  <a:srgbClr val="071DDC"/>
                </a:solidFill>
                <a:latin typeface="Times New Roman" panose="02020603050405020304" pitchFamily="18" charset="0"/>
                <a:cs typeface="Times New Roman" panose="02020603050405020304" pitchFamily="18" charset="0"/>
              </a:rPr>
              <a:t> </a:t>
            </a:r>
            <a:r>
              <a:rPr lang="en-US" i="1" dirty="0">
                <a:solidFill>
                  <a:srgbClr val="071DDC"/>
                </a:solidFill>
                <a:latin typeface="Times New Roman" panose="02020603050405020304" pitchFamily="18" charset="0"/>
                <a:cs typeface="Times New Roman" panose="02020603050405020304" pitchFamily="18" charset="0"/>
              </a:rPr>
              <a:t>ho cherish bad friends cannot escape the fate of being branded as a bad person. My heart and determination lie in the refusal of bad friends</a:t>
            </a:r>
            <a:r>
              <a:rPr lang="en-US" dirty="0">
                <a:latin typeface="Times New Roman" panose="02020603050405020304" pitchFamily="18" charset="0"/>
                <a:cs typeface="Times New Roman" panose="02020603050405020304" pitchFamily="18" charset="0"/>
              </a:rPr>
              <a:t>.” </a:t>
            </a:r>
          </a:p>
          <a:p>
            <a:pPr algn="l"/>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6657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524000" y="391886"/>
            <a:ext cx="9596284" cy="772885"/>
          </a:xfrm>
          <a:blipFill>
            <a:blip r:embed="rId2"/>
            <a:tile tx="0" ty="0" sx="100000" sy="100000" flip="none" algn="tl"/>
          </a:blipFill>
        </p:spPr>
        <p:txBody>
          <a:bodyPr>
            <a:noAutofit/>
          </a:bodyPr>
          <a:lstStyle/>
          <a:p>
            <a:r>
              <a:rPr lang="en-US" sz="2400" dirty="0">
                <a:latin typeface="Times New Roman" panose="02020603050405020304" pitchFamily="18" charset="0"/>
                <a:cs typeface="Times New Roman" panose="02020603050405020304" pitchFamily="18" charset="0"/>
              </a:rPr>
              <a:t>Guo </a:t>
            </a:r>
            <a:r>
              <a:rPr lang="en-US" sz="2400" dirty="0" err="1">
                <a:latin typeface="Times New Roman" panose="02020603050405020304" pitchFamily="18" charset="0"/>
                <a:cs typeface="Times New Roman" panose="02020603050405020304" pitchFamily="18" charset="0"/>
              </a:rPr>
              <a:t>Songtao</a:t>
            </a:r>
            <a:r>
              <a:rPr lang="en-US" sz="2400" dirty="0">
                <a:latin typeface="Times New Roman" panose="02020603050405020304" pitchFamily="18" charset="0"/>
                <a:cs typeface="Times New Roman" panose="02020603050405020304" pitchFamily="18" charset="0"/>
              </a:rPr>
              <a:t> (1818-1891) </a:t>
            </a:r>
            <a:r>
              <a:rPr lang="zh-CN" altLang="en-US" sz="2400" dirty="0">
                <a:latin typeface="Times New Roman" panose="02020603050405020304" pitchFamily="18" charset="0"/>
                <a:cs typeface="Times New Roman" panose="02020603050405020304" pitchFamily="18" charset="0"/>
              </a:rPr>
              <a:t>郭嵩焘：</a:t>
            </a:r>
            <a:r>
              <a:rPr lang="en-US" sz="2400" dirty="0">
                <a:latin typeface="Times New Roman" panose="02020603050405020304" pitchFamily="18" charset="0"/>
                <a:cs typeface="Times New Roman" panose="02020603050405020304" pitchFamily="18" charset="0"/>
              </a:rPr>
              <a:t>Qing minister in Europe: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Diaries from London and Paris</a:t>
            </a:r>
            <a:endParaRPr lang="en-US" sz="24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811161" y="1480456"/>
            <a:ext cx="10692581" cy="5072743"/>
          </a:xfrm>
          <a:blipFill>
            <a:blip r:embed="rId3"/>
            <a:tile tx="0" ty="0" sx="100000" sy="100000" flip="none" algn="tl"/>
          </a:blipFill>
        </p:spPr>
        <p:txBody>
          <a:bodyPr>
            <a:noAutofit/>
          </a:bodyPr>
          <a:lstStyle/>
          <a:p>
            <a:pPr algn="l"/>
            <a:r>
              <a:rPr lang="en-US" b="1" dirty="0">
                <a:latin typeface="Times New Roman" panose="02020603050405020304" pitchFamily="18" charset="0"/>
                <a:cs typeface="Times New Roman" panose="02020603050405020304" pitchFamily="18" charset="0"/>
              </a:rPr>
              <a:t>In recent years, when the king of Persia toured London, the British King awarded him medals of honor. TIMES Newspaper reported rather disparagingly: “Why should the half-civilized deserve medals of honors?” To the Westerners, only European countries that govern with the rule of law are civilized. Others like China, Turkey and Persia are half-civilized. The word “ha fu” means half, half civilized and half not. Countries in Africa are referred to as “barbari</a:t>
            </a:r>
            <a:r>
              <a:rPr lang="en-US" altLang="zh-CN" b="1" dirty="0">
                <a:latin typeface="Times New Roman" panose="02020603050405020304" pitchFamily="18" charset="0"/>
                <a:cs typeface="Times New Roman" panose="02020603050405020304" pitchFamily="18" charset="0"/>
              </a:rPr>
              <a:t>c</a:t>
            </a:r>
            <a:r>
              <a:rPr lang="en-US" b="1" dirty="0">
                <a:latin typeface="Times New Roman" panose="02020603050405020304" pitchFamily="18" charset="0"/>
                <a:cs typeface="Times New Roman" panose="02020603050405020304" pitchFamily="18" charset="0"/>
              </a:rPr>
              <a:t>,” just like the word “</a:t>
            </a:r>
            <a:r>
              <a:rPr lang="en-US" b="1" dirty="0" err="1">
                <a:latin typeface="Times New Roman" panose="02020603050405020304" pitchFamily="18" charset="0"/>
                <a:cs typeface="Times New Roman" panose="02020603050405020304" pitchFamily="18" charset="0"/>
              </a:rPr>
              <a:t>yi</a:t>
            </a:r>
            <a:r>
              <a:rPr lang="en-US" b="1" dirty="0">
                <a:latin typeface="Times New Roman" panose="02020603050405020304" pitchFamily="18" charset="0"/>
                <a:cs typeface="Times New Roman" panose="02020603050405020304" pitchFamily="18" charset="0"/>
              </a:rPr>
              <a:t> di” in Chinese, which is what the Westerners mean by uncivilized. During the time of Xia, Shang and Zhou dynasties, China alone was the place where there existed such rituals as dress code for mourning the dead; all those places far away from China were disparaged as “Yi Di (the barbarians)”. Since the Han dynasty, the culture of moral education has been steadily on the decline towards extinction, while the culture of rule by law in Europe has risen to prominence. The way they view China is the same as how China used to view “Yi Di (the barbarians)” during the time of Three Sage Kings. It is sad that Chinese literati do not understand this. </a:t>
            </a:r>
          </a:p>
          <a:p>
            <a:pPr algn="l"/>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7694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24BFD5-D814-402B-B6C4-EEF6AE14B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838200" y="1122362"/>
            <a:ext cx="5257800" cy="3405983"/>
          </a:xfrm>
        </p:spPr>
        <p:txBody>
          <a:bodyPr>
            <a:normAutofit fontScale="90000"/>
          </a:bodyPr>
          <a:lstStyle/>
          <a:p>
            <a:pPr algn="l"/>
            <a:r>
              <a:rPr lang="en-US" sz="3600" b="1" dirty="0"/>
              <a:t>Yan Fu (</a:t>
            </a:r>
            <a:r>
              <a:rPr lang="en-US" sz="3600" b="1" dirty="0" err="1"/>
              <a:t>严复</a:t>
            </a:r>
            <a:r>
              <a:rPr lang="en-US" altLang="zh-CN" sz="3600" b="1" dirty="0"/>
              <a:t>,</a:t>
            </a:r>
            <a:r>
              <a:rPr lang="zh-CN" altLang="en-US" sz="3600" b="1" dirty="0"/>
              <a:t> </a:t>
            </a:r>
            <a:r>
              <a:rPr lang="en-US" sz="3600" b="1" dirty="0"/>
              <a:t>1854-1921), the scholar and translator of Darwin’s </a:t>
            </a:r>
            <a:r>
              <a:rPr lang="en-US" sz="3600" b="1" i="1" dirty="0"/>
              <a:t>Natural Selection</a:t>
            </a:r>
            <a:r>
              <a:rPr lang="en-US" sz="3600" b="1" dirty="0"/>
              <a:t>, </a:t>
            </a:r>
            <a:r>
              <a:rPr lang="en-US" altLang="zh-CN" sz="3600" b="1" dirty="0"/>
              <a:t>viewed</a:t>
            </a:r>
            <a:r>
              <a:rPr lang="en-US" sz="3600" b="1" dirty="0"/>
              <a:t> Chinese a</a:t>
            </a:r>
            <a:r>
              <a:rPr lang="en-US" altLang="zh-CN" sz="3600" b="1" dirty="0"/>
              <a:t>s</a:t>
            </a:r>
            <a:r>
              <a:rPr lang="en-US" sz="3600" b="1" dirty="0"/>
              <a:t> a different species compared to the Westerner since their cultures are so diametrically opposed. </a:t>
            </a:r>
            <a:endParaRPr lang="en-US" sz="3600" b="1" dirty="0">
              <a:latin typeface="Times New Roman" panose="02020603050405020304" pitchFamily="18" charset="0"/>
              <a:cs typeface="Times New Roman" panose="02020603050405020304" pitchFamily="18" charset="0"/>
            </a:endParaRPr>
          </a:p>
        </p:txBody>
      </p:sp>
      <p:sp>
        <p:nvSpPr>
          <p:cNvPr id="10" name="Rectangle 10">
            <a:extLst>
              <a:ext uri="{FF2B5EF4-FFF2-40B4-BE49-F238E27FC236}">
                <a16:creationId xmlns:a16="http://schemas.microsoft.com/office/drawing/2014/main" id="{36FED7E8-9A97-475F-9FA4-113410D443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6139" y="1031284"/>
            <a:ext cx="3647661" cy="4436126"/>
          </a:xfrm>
          <a:custGeom>
            <a:avLst/>
            <a:gdLst>
              <a:gd name="connsiteX0" fmla="*/ 0 w 3647661"/>
              <a:gd name="connsiteY0" fmla="*/ 0 h 4436126"/>
              <a:gd name="connsiteX1" fmla="*/ 498514 w 3647661"/>
              <a:gd name="connsiteY1" fmla="*/ 0 h 4436126"/>
              <a:gd name="connsiteX2" fmla="*/ 1069981 w 3647661"/>
              <a:gd name="connsiteY2" fmla="*/ 0 h 4436126"/>
              <a:gd name="connsiteX3" fmla="*/ 1714401 w 3647661"/>
              <a:gd name="connsiteY3" fmla="*/ 0 h 4436126"/>
              <a:gd name="connsiteX4" fmla="*/ 2285868 w 3647661"/>
              <a:gd name="connsiteY4" fmla="*/ 0 h 4436126"/>
              <a:gd name="connsiteX5" fmla="*/ 2784381 w 3647661"/>
              <a:gd name="connsiteY5" fmla="*/ 0 h 4436126"/>
              <a:gd name="connsiteX6" fmla="*/ 3647661 w 3647661"/>
              <a:gd name="connsiteY6" fmla="*/ 0 h 4436126"/>
              <a:gd name="connsiteX7" fmla="*/ 3647661 w 3647661"/>
              <a:gd name="connsiteY7" fmla="*/ 633732 h 4436126"/>
              <a:gd name="connsiteX8" fmla="*/ 3647661 w 3647661"/>
              <a:gd name="connsiteY8" fmla="*/ 1267465 h 4436126"/>
              <a:gd name="connsiteX9" fmla="*/ 3647661 w 3647661"/>
              <a:gd name="connsiteY9" fmla="*/ 1768113 h 4436126"/>
              <a:gd name="connsiteX10" fmla="*/ 3647661 w 3647661"/>
              <a:gd name="connsiteY10" fmla="*/ 2446207 h 4436126"/>
              <a:gd name="connsiteX11" fmla="*/ 3647661 w 3647661"/>
              <a:gd name="connsiteY11" fmla="*/ 2946855 h 4436126"/>
              <a:gd name="connsiteX12" fmla="*/ 3647661 w 3647661"/>
              <a:gd name="connsiteY12" fmla="*/ 3580587 h 4436126"/>
              <a:gd name="connsiteX13" fmla="*/ 3647661 w 3647661"/>
              <a:gd name="connsiteY13" fmla="*/ 4436126 h 4436126"/>
              <a:gd name="connsiteX14" fmla="*/ 3039718 w 3647661"/>
              <a:gd name="connsiteY14" fmla="*/ 4436126 h 4436126"/>
              <a:gd name="connsiteX15" fmla="*/ 2431774 w 3647661"/>
              <a:gd name="connsiteY15" fmla="*/ 4436126 h 4436126"/>
              <a:gd name="connsiteX16" fmla="*/ 1823831 w 3647661"/>
              <a:gd name="connsiteY16" fmla="*/ 4436126 h 4436126"/>
              <a:gd name="connsiteX17" fmla="*/ 1288840 w 3647661"/>
              <a:gd name="connsiteY17" fmla="*/ 4436126 h 4436126"/>
              <a:gd name="connsiteX18" fmla="*/ 607943 w 3647661"/>
              <a:gd name="connsiteY18" fmla="*/ 4436126 h 4436126"/>
              <a:gd name="connsiteX19" fmla="*/ 0 w 3647661"/>
              <a:gd name="connsiteY19" fmla="*/ 4436126 h 4436126"/>
              <a:gd name="connsiteX20" fmla="*/ 0 w 3647661"/>
              <a:gd name="connsiteY20" fmla="*/ 3758032 h 4436126"/>
              <a:gd name="connsiteX21" fmla="*/ 0 w 3647661"/>
              <a:gd name="connsiteY21" fmla="*/ 3035578 h 4436126"/>
              <a:gd name="connsiteX22" fmla="*/ 0 w 3647661"/>
              <a:gd name="connsiteY22" fmla="*/ 2401845 h 4436126"/>
              <a:gd name="connsiteX23" fmla="*/ 0 w 3647661"/>
              <a:gd name="connsiteY23" fmla="*/ 1768113 h 4436126"/>
              <a:gd name="connsiteX24" fmla="*/ 0 w 3647661"/>
              <a:gd name="connsiteY24" fmla="*/ 1178742 h 4436126"/>
              <a:gd name="connsiteX25" fmla="*/ 0 w 3647661"/>
              <a:gd name="connsiteY25" fmla="*/ 589371 h 4436126"/>
              <a:gd name="connsiteX26" fmla="*/ 0 w 3647661"/>
              <a:gd name="connsiteY26" fmla="*/ 0 h 4436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47661" h="4436126" fill="none" extrusionOk="0">
                <a:moveTo>
                  <a:pt x="0" y="0"/>
                </a:moveTo>
                <a:cubicBezTo>
                  <a:pt x="116158" y="-16963"/>
                  <a:pt x="364681" y="-4006"/>
                  <a:pt x="498514" y="0"/>
                </a:cubicBezTo>
                <a:cubicBezTo>
                  <a:pt x="632347" y="4006"/>
                  <a:pt x="950865" y="15164"/>
                  <a:pt x="1069981" y="0"/>
                </a:cubicBezTo>
                <a:cubicBezTo>
                  <a:pt x="1189097" y="-15164"/>
                  <a:pt x="1556518" y="-23132"/>
                  <a:pt x="1714401" y="0"/>
                </a:cubicBezTo>
                <a:cubicBezTo>
                  <a:pt x="1872284" y="23132"/>
                  <a:pt x="2015985" y="9364"/>
                  <a:pt x="2285868" y="0"/>
                </a:cubicBezTo>
                <a:cubicBezTo>
                  <a:pt x="2555751" y="-9364"/>
                  <a:pt x="2555148" y="14141"/>
                  <a:pt x="2784381" y="0"/>
                </a:cubicBezTo>
                <a:cubicBezTo>
                  <a:pt x="3013614" y="-14141"/>
                  <a:pt x="3216105" y="-3763"/>
                  <a:pt x="3647661" y="0"/>
                </a:cubicBezTo>
                <a:cubicBezTo>
                  <a:pt x="3623206" y="221859"/>
                  <a:pt x="3622213" y="458853"/>
                  <a:pt x="3647661" y="633732"/>
                </a:cubicBezTo>
                <a:cubicBezTo>
                  <a:pt x="3673109" y="808611"/>
                  <a:pt x="3674779" y="1138417"/>
                  <a:pt x="3647661" y="1267465"/>
                </a:cubicBezTo>
                <a:cubicBezTo>
                  <a:pt x="3620543" y="1396513"/>
                  <a:pt x="3664792" y="1625185"/>
                  <a:pt x="3647661" y="1768113"/>
                </a:cubicBezTo>
                <a:cubicBezTo>
                  <a:pt x="3630530" y="1911041"/>
                  <a:pt x="3671056" y="2135008"/>
                  <a:pt x="3647661" y="2446207"/>
                </a:cubicBezTo>
                <a:cubicBezTo>
                  <a:pt x="3624266" y="2757406"/>
                  <a:pt x="3642702" y="2713342"/>
                  <a:pt x="3647661" y="2946855"/>
                </a:cubicBezTo>
                <a:cubicBezTo>
                  <a:pt x="3652620" y="3180368"/>
                  <a:pt x="3664319" y="3290221"/>
                  <a:pt x="3647661" y="3580587"/>
                </a:cubicBezTo>
                <a:cubicBezTo>
                  <a:pt x="3631003" y="3870953"/>
                  <a:pt x="3617531" y="4259425"/>
                  <a:pt x="3647661" y="4436126"/>
                </a:cubicBezTo>
                <a:cubicBezTo>
                  <a:pt x="3523929" y="4410412"/>
                  <a:pt x="3241413" y="4436068"/>
                  <a:pt x="3039718" y="4436126"/>
                </a:cubicBezTo>
                <a:cubicBezTo>
                  <a:pt x="2838023" y="4436184"/>
                  <a:pt x="2630387" y="4431142"/>
                  <a:pt x="2431774" y="4436126"/>
                </a:cubicBezTo>
                <a:cubicBezTo>
                  <a:pt x="2233161" y="4441110"/>
                  <a:pt x="2003296" y="4449826"/>
                  <a:pt x="1823831" y="4436126"/>
                </a:cubicBezTo>
                <a:cubicBezTo>
                  <a:pt x="1644366" y="4422426"/>
                  <a:pt x="1399453" y="4442442"/>
                  <a:pt x="1288840" y="4436126"/>
                </a:cubicBezTo>
                <a:cubicBezTo>
                  <a:pt x="1178227" y="4429810"/>
                  <a:pt x="793482" y="4411099"/>
                  <a:pt x="607943" y="4436126"/>
                </a:cubicBezTo>
                <a:cubicBezTo>
                  <a:pt x="422404" y="4461153"/>
                  <a:pt x="158703" y="4453091"/>
                  <a:pt x="0" y="4436126"/>
                </a:cubicBezTo>
                <a:cubicBezTo>
                  <a:pt x="8129" y="4099466"/>
                  <a:pt x="23502" y="4014012"/>
                  <a:pt x="0" y="3758032"/>
                </a:cubicBezTo>
                <a:cubicBezTo>
                  <a:pt x="-23502" y="3502052"/>
                  <a:pt x="8018" y="3295661"/>
                  <a:pt x="0" y="3035578"/>
                </a:cubicBezTo>
                <a:cubicBezTo>
                  <a:pt x="-8018" y="2775495"/>
                  <a:pt x="-8720" y="2595880"/>
                  <a:pt x="0" y="2401845"/>
                </a:cubicBezTo>
                <a:cubicBezTo>
                  <a:pt x="8720" y="2207810"/>
                  <a:pt x="9279" y="1982551"/>
                  <a:pt x="0" y="1768113"/>
                </a:cubicBezTo>
                <a:cubicBezTo>
                  <a:pt x="-9279" y="1553675"/>
                  <a:pt x="7090" y="1354447"/>
                  <a:pt x="0" y="1178742"/>
                </a:cubicBezTo>
                <a:cubicBezTo>
                  <a:pt x="-7090" y="1003037"/>
                  <a:pt x="-23786" y="768334"/>
                  <a:pt x="0" y="589371"/>
                </a:cubicBezTo>
                <a:cubicBezTo>
                  <a:pt x="23786" y="410408"/>
                  <a:pt x="-16955" y="242082"/>
                  <a:pt x="0" y="0"/>
                </a:cubicBezTo>
                <a:close/>
              </a:path>
              <a:path w="3647661" h="4436126" stroke="0" extrusionOk="0">
                <a:moveTo>
                  <a:pt x="0" y="0"/>
                </a:moveTo>
                <a:cubicBezTo>
                  <a:pt x="171149" y="-7244"/>
                  <a:pt x="374684" y="2591"/>
                  <a:pt x="534990" y="0"/>
                </a:cubicBezTo>
                <a:cubicBezTo>
                  <a:pt x="695296" y="-2591"/>
                  <a:pt x="907320" y="7483"/>
                  <a:pt x="1069981" y="0"/>
                </a:cubicBezTo>
                <a:cubicBezTo>
                  <a:pt x="1232642" y="-7483"/>
                  <a:pt x="1543604" y="-26203"/>
                  <a:pt x="1677924" y="0"/>
                </a:cubicBezTo>
                <a:cubicBezTo>
                  <a:pt x="1812244" y="26203"/>
                  <a:pt x="2140632" y="31361"/>
                  <a:pt x="2322344" y="0"/>
                </a:cubicBezTo>
                <a:cubicBezTo>
                  <a:pt x="2504056" y="-31361"/>
                  <a:pt x="2658834" y="3381"/>
                  <a:pt x="2893811" y="0"/>
                </a:cubicBezTo>
                <a:cubicBezTo>
                  <a:pt x="3128788" y="-3381"/>
                  <a:pt x="3338741" y="-10376"/>
                  <a:pt x="3647661" y="0"/>
                </a:cubicBezTo>
                <a:cubicBezTo>
                  <a:pt x="3628986" y="244498"/>
                  <a:pt x="3624774" y="362520"/>
                  <a:pt x="3647661" y="545010"/>
                </a:cubicBezTo>
                <a:cubicBezTo>
                  <a:pt x="3670549" y="727500"/>
                  <a:pt x="3619543" y="968439"/>
                  <a:pt x="3647661" y="1134381"/>
                </a:cubicBezTo>
                <a:cubicBezTo>
                  <a:pt x="3675779" y="1300323"/>
                  <a:pt x="3670065" y="1646297"/>
                  <a:pt x="3647661" y="1856836"/>
                </a:cubicBezTo>
                <a:cubicBezTo>
                  <a:pt x="3625257" y="2067375"/>
                  <a:pt x="3632904" y="2315399"/>
                  <a:pt x="3647661" y="2490568"/>
                </a:cubicBezTo>
                <a:cubicBezTo>
                  <a:pt x="3662418" y="2665737"/>
                  <a:pt x="3616073" y="2880164"/>
                  <a:pt x="3647661" y="3124300"/>
                </a:cubicBezTo>
                <a:cubicBezTo>
                  <a:pt x="3679249" y="3368436"/>
                  <a:pt x="3677361" y="3519722"/>
                  <a:pt x="3647661" y="3758032"/>
                </a:cubicBezTo>
                <a:cubicBezTo>
                  <a:pt x="3617961" y="3996342"/>
                  <a:pt x="3615180" y="4147465"/>
                  <a:pt x="3647661" y="4436126"/>
                </a:cubicBezTo>
                <a:cubicBezTo>
                  <a:pt x="3506685" y="4421969"/>
                  <a:pt x="3266652" y="4433618"/>
                  <a:pt x="3149147" y="4436126"/>
                </a:cubicBezTo>
                <a:cubicBezTo>
                  <a:pt x="3031642" y="4438634"/>
                  <a:pt x="2832267" y="4432536"/>
                  <a:pt x="2650634" y="4436126"/>
                </a:cubicBezTo>
                <a:cubicBezTo>
                  <a:pt x="2469001" y="4439716"/>
                  <a:pt x="2324677" y="4416284"/>
                  <a:pt x="2042690" y="4436126"/>
                </a:cubicBezTo>
                <a:cubicBezTo>
                  <a:pt x="1760703" y="4455968"/>
                  <a:pt x="1686949" y="4416099"/>
                  <a:pt x="1398270" y="4436126"/>
                </a:cubicBezTo>
                <a:cubicBezTo>
                  <a:pt x="1109591" y="4456153"/>
                  <a:pt x="1071585" y="4455485"/>
                  <a:pt x="899756" y="4436126"/>
                </a:cubicBezTo>
                <a:cubicBezTo>
                  <a:pt x="727927" y="4416767"/>
                  <a:pt x="344407" y="4430463"/>
                  <a:pt x="0" y="4436126"/>
                </a:cubicBezTo>
                <a:cubicBezTo>
                  <a:pt x="5440" y="4303018"/>
                  <a:pt x="91" y="4161914"/>
                  <a:pt x="0" y="3891116"/>
                </a:cubicBezTo>
                <a:cubicBezTo>
                  <a:pt x="-91" y="3620318"/>
                  <a:pt x="-11601" y="3462294"/>
                  <a:pt x="0" y="3301745"/>
                </a:cubicBezTo>
                <a:cubicBezTo>
                  <a:pt x="11601" y="3141196"/>
                  <a:pt x="22776" y="2916996"/>
                  <a:pt x="0" y="2756735"/>
                </a:cubicBezTo>
                <a:cubicBezTo>
                  <a:pt x="-22776" y="2596474"/>
                  <a:pt x="5257" y="2440491"/>
                  <a:pt x="0" y="2256087"/>
                </a:cubicBezTo>
                <a:cubicBezTo>
                  <a:pt x="-5257" y="2071683"/>
                  <a:pt x="20189" y="1902567"/>
                  <a:pt x="0" y="1666716"/>
                </a:cubicBezTo>
                <a:cubicBezTo>
                  <a:pt x="-20189" y="1430865"/>
                  <a:pt x="-21241" y="1161108"/>
                  <a:pt x="0" y="988622"/>
                </a:cubicBezTo>
                <a:cubicBezTo>
                  <a:pt x="21241" y="816136"/>
                  <a:pt x="17108" y="406740"/>
                  <a:pt x="0" y="0"/>
                </a:cubicBezTo>
                <a:close/>
              </a:path>
            </a:pathLst>
          </a:custGeom>
          <a:solidFill>
            <a:schemeClr val="accent2"/>
          </a:solidFill>
          <a:ln w="57150">
            <a:solidFill>
              <a:schemeClr val="accent2"/>
            </a:solidFill>
            <a:extLst>
              <a:ext uri="{C807C97D-BFC1-408E-A445-0C87EB9F89A2}">
                <ask:lineSketchStyleProps xmlns:ask="http://schemas.microsoft.com/office/drawing/2018/sketchyshapes" sd="68728339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7749681" y="1406880"/>
            <a:ext cx="3560575" cy="3850919"/>
          </a:xfrm>
        </p:spPr>
        <p:txBody>
          <a:bodyPr anchor="b">
            <a:normAutofit/>
          </a:bodyPr>
          <a:lstStyle/>
          <a:p>
            <a:pPr algn="l"/>
            <a:r>
              <a:rPr lang="en-US" sz="1500" b="1" dirty="0">
                <a:solidFill>
                  <a:srgbClr val="FFFFFF"/>
                </a:solidFill>
              </a:rPr>
              <a:t>China values the Three Bonds </a:t>
            </a:r>
            <a:r>
              <a:rPr lang="en-US" altLang="zh-CN" sz="1500" b="1" dirty="0">
                <a:solidFill>
                  <a:srgbClr val="FFFFFF"/>
                </a:solidFill>
              </a:rPr>
              <a:t>(three</a:t>
            </a:r>
            <a:r>
              <a:rPr lang="zh-CN" altLang="en-US" sz="1500" b="1" dirty="0">
                <a:solidFill>
                  <a:srgbClr val="FFFFFF"/>
                </a:solidFill>
              </a:rPr>
              <a:t> </a:t>
            </a:r>
            <a:r>
              <a:rPr lang="en-US" altLang="zh-CN" sz="1500" b="1" dirty="0" err="1">
                <a:solidFill>
                  <a:srgbClr val="FFFFFF"/>
                </a:solidFill>
              </a:rPr>
              <a:t>obediences</a:t>
            </a:r>
            <a:r>
              <a:rPr lang="en-US" altLang="zh-CN" sz="1500" b="1" dirty="0">
                <a:solidFill>
                  <a:srgbClr val="FFFFFF"/>
                </a:solidFill>
              </a:rPr>
              <a:t>,</a:t>
            </a:r>
            <a:r>
              <a:rPr lang="zh-CN" altLang="en-US" sz="1500" b="1" dirty="0">
                <a:solidFill>
                  <a:srgbClr val="FFFFFF"/>
                </a:solidFill>
              </a:rPr>
              <a:t> 三丛</a:t>
            </a:r>
            <a:r>
              <a:rPr lang="en-US" altLang="zh-CN" sz="1500" b="1" dirty="0">
                <a:solidFill>
                  <a:srgbClr val="FFFFFF"/>
                </a:solidFill>
              </a:rPr>
              <a:t>)</a:t>
            </a:r>
            <a:r>
              <a:rPr lang="zh-CN" altLang="en-US" sz="1500" b="1" dirty="0">
                <a:solidFill>
                  <a:srgbClr val="FFFFFF"/>
                </a:solidFill>
              </a:rPr>
              <a:t> </a:t>
            </a:r>
            <a:r>
              <a:rPr lang="en-US" sz="1500" b="1" dirty="0">
                <a:solidFill>
                  <a:srgbClr val="FFFFFF"/>
                </a:solidFill>
              </a:rPr>
              <a:t>more highly, while the Westerners give precedence to equality. China cherishes relatives, while the Westerners esteem the worthy. China governs the realm through filial piety, while Westerners govern the realm with impartiality [</a:t>
            </a:r>
            <a:r>
              <a:rPr lang="en-US" sz="1500" b="1" dirty="0" err="1">
                <a:solidFill>
                  <a:srgbClr val="FFFFFF"/>
                </a:solidFill>
              </a:rPr>
              <a:t>公</a:t>
            </a:r>
            <a:r>
              <a:rPr lang="en-US" altLang="zh-CN" sz="1500" b="1" dirty="0">
                <a:solidFill>
                  <a:srgbClr val="FFFFFF"/>
                </a:solidFill>
              </a:rPr>
              <a:t>,</a:t>
            </a:r>
            <a:r>
              <a:rPr lang="zh-CN" altLang="en-US" sz="1500" b="1" dirty="0">
                <a:solidFill>
                  <a:srgbClr val="FFFFFF"/>
                </a:solidFill>
              </a:rPr>
              <a:t> </a:t>
            </a:r>
            <a:r>
              <a:rPr lang="en-US" sz="1500" b="1" i="1" dirty="0">
                <a:solidFill>
                  <a:srgbClr val="FFFFFF"/>
                </a:solidFill>
              </a:rPr>
              <a:t>gong</a:t>
            </a:r>
            <a:r>
              <a:rPr lang="en-US" sz="1500" b="1" dirty="0">
                <a:solidFill>
                  <a:srgbClr val="FFFFFF"/>
                </a:solidFill>
              </a:rPr>
              <a:t>]. China values the sovereign, while Westerners esteem the people. China prizes the one Way, while Westerners prefer diversity. … In learning, Chinese praise breadth of wisdom while westerners respect new knowledge. In respect to disasters, the Chinese trust fate, while Westerners rely on human strength</a:t>
            </a:r>
            <a:r>
              <a:rPr lang="zh-CN" altLang="en-US" sz="1500" b="1">
                <a:solidFill>
                  <a:srgbClr val="FFFFFF"/>
                </a:solidFill>
              </a:rPr>
              <a:t> </a:t>
            </a:r>
            <a:endParaRPr lang="en-US" sz="1500" b="1" dirty="0">
              <a:solidFill>
                <a:srgbClr val="FFFFFF"/>
              </a:solidFill>
            </a:endParaRPr>
          </a:p>
          <a:p>
            <a:pPr algn="l"/>
            <a:endParaRPr lang="en-US" sz="1500" b="1" dirty="0">
              <a:solidFill>
                <a:srgbClr val="FFFFFF"/>
              </a:solidFill>
              <a:latin typeface="Times New Roman" panose="02020603050405020304" pitchFamily="18" charset="0"/>
              <a:cs typeface="Times New Roman" panose="02020603050405020304" pitchFamily="18" charset="0"/>
            </a:endParaRPr>
          </a:p>
        </p:txBody>
      </p:sp>
      <p:sp>
        <p:nvSpPr>
          <p:cNvPr id="12" name="sketch line">
            <a:extLst>
              <a:ext uri="{FF2B5EF4-FFF2-40B4-BE49-F238E27FC236}">
                <a16:creationId xmlns:a16="http://schemas.microsoft.com/office/drawing/2014/main" id="{2A39B854-4B6C-4F7F-A602-6F97770CE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439978"/>
            <a:ext cx="6281928" cy="18288"/>
          </a:xfrm>
          <a:custGeom>
            <a:avLst/>
            <a:gdLst>
              <a:gd name="connsiteX0" fmla="*/ 0 w 6281928"/>
              <a:gd name="connsiteY0" fmla="*/ 0 h 18288"/>
              <a:gd name="connsiteX1" fmla="*/ 572353 w 6281928"/>
              <a:gd name="connsiteY1" fmla="*/ 0 h 18288"/>
              <a:gd name="connsiteX2" fmla="*/ 1207526 w 6281928"/>
              <a:gd name="connsiteY2" fmla="*/ 0 h 18288"/>
              <a:gd name="connsiteX3" fmla="*/ 1779880 w 6281928"/>
              <a:gd name="connsiteY3" fmla="*/ 0 h 18288"/>
              <a:gd name="connsiteX4" fmla="*/ 2540691 w 6281928"/>
              <a:gd name="connsiteY4" fmla="*/ 0 h 18288"/>
              <a:gd name="connsiteX5" fmla="*/ 3238683 w 6281928"/>
              <a:gd name="connsiteY5" fmla="*/ 0 h 18288"/>
              <a:gd name="connsiteX6" fmla="*/ 3936675 w 6281928"/>
              <a:gd name="connsiteY6" fmla="*/ 0 h 18288"/>
              <a:gd name="connsiteX7" fmla="*/ 4760305 w 6281928"/>
              <a:gd name="connsiteY7" fmla="*/ 0 h 18288"/>
              <a:gd name="connsiteX8" fmla="*/ 5521117 w 6281928"/>
              <a:gd name="connsiteY8" fmla="*/ 0 h 18288"/>
              <a:gd name="connsiteX9" fmla="*/ 6281928 w 6281928"/>
              <a:gd name="connsiteY9" fmla="*/ 0 h 18288"/>
              <a:gd name="connsiteX10" fmla="*/ 6281928 w 6281928"/>
              <a:gd name="connsiteY10" fmla="*/ 18288 h 18288"/>
              <a:gd name="connsiteX11" fmla="*/ 5772394 w 6281928"/>
              <a:gd name="connsiteY11" fmla="*/ 18288 h 18288"/>
              <a:gd name="connsiteX12" fmla="*/ 5200040 w 6281928"/>
              <a:gd name="connsiteY12" fmla="*/ 18288 h 18288"/>
              <a:gd name="connsiteX13" fmla="*/ 4439229 w 6281928"/>
              <a:gd name="connsiteY13" fmla="*/ 18288 h 18288"/>
              <a:gd name="connsiteX14" fmla="*/ 3615599 w 6281928"/>
              <a:gd name="connsiteY14" fmla="*/ 18288 h 18288"/>
              <a:gd name="connsiteX15" fmla="*/ 2980426 w 6281928"/>
              <a:gd name="connsiteY15" fmla="*/ 18288 h 18288"/>
              <a:gd name="connsiteX16" fmla="*/ 2156795 w 6281928"/>
              <a:gd name="connsiteY16" fmla="*/ 18288 h 18288"/>
              <a:gd name="connsiteX17" fmla="*/ 1584442 w 6281928"/>
              <a:gd name="connsiteY17" fmla="*/ 18288 h 18288"/>
              <a:gd name="connsiteX18" fmla="*/ 1074908 w 6281928"/>
              <a:gd name="connsiteY18" fmla="*/ 18288 h 18288"/>
              <a:gd name="connsiteX19" fmla="*/ 0 w 6281928"/>
              <a:gd name="connsiteY19" fmla="*/ 18288 h 18288"/>
              <a:gd name="connsiteX20" fmla="*/ 0 w 6281928"/>
              <a:gd name="connsiteY2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281928" h="18288" fill="none" extrusionOk="0">
                <a:moveTo>
                  <a:pt x="0" y="0"/>
                </a:moveTo>
                <a:cubicBezTo>
                  <a:pt x="205960" y="24870"/>
                  <a:pt x="343550" y="5918"/>
                  <a:pt x="572353" y="0"/>
                </a:cubicBezTo>
                <a:cubicBezTo>
                  <a:pt x="801156" y="-5918"/>
                  <a:pt x="1015649" y="-11381"/>
                  <a:pt x="1207526" y="0"/>
                </a:cubicBezTo>
                <a:cubicBezTo>
                  <a:pt x="1399403" y="11381"/>
                  <a:pt x="1549725" y="7866"/>
                  <a:pt x="1779880" y="0"/>
                </a:cubicBezTo>
                <a:cubicBezTo>
                  <a:pt x="2010035" y="-7866"/>
                  <a:pt x="2190674" y="12826"/>
                  <a:pt x="2540691" y="0"/>
                </a:cubicBezTo>
                <a:cubicBezTo>
                  <a:pt x="2890708" y="-12826"/>
                  <a:pt x="3025718" y="-18534"/>
                  <a:pt x="3238683" y="0"/>
                </a:cubicBezTo>
                <a:cubicBezTo>
                  <a:pt x="3451648" y="18534"/>
                  <a:pt x="3603947" y="14884"/>
                  <a:pt x="3936675" y="0"/>
                </a:cubicBezTo>
                <a:cubicBezTo>
                  <a:pt x="4269403" y="-14884"/>
                  <a:pt x="4480718" y="-24607"/>
                  <a:pt x="4760305" y="0"/>
                </a:cubicBezTo>
                <a:cubicBezTo>
                  <a:pt x="5039892" y="24607"/>
                  <a:pt x="5359549" y="-31311"/>
                  <a:pt x="5521117" y="0"/>
                </a:cubicBezTo>
                <a:cubicBezTo>
                  <a:pt x="5682685" y="31311"/>
                  <a:pt x="5986067" y="-12593"/>
                  <a:pt x="6281928" y="0"/>
                </a:cubicBezTo>
                <a:cubicBezTo>
                  <a:pt x="6282307" y="7355"/>
                  <a:pt x="6282212" y="10249"/>
                  <a:pt x="6281928" y="18288"/>
                </a:cubicBezTo>
                <a:cubicBezTo>
                  <a:pt x="6078981" y="8428"/>
                  <a:pt x="5961061" y="2290"/>
                  <a:pt x="5772394" y="18288"/>
                </a:cubicBezTo>
                <a:cubicBezTo>
                  <a:pt x="5583727" y="34286"/>
                  <a:pt x="5329968" y="24208"/>
                  <a:pt x="5200040" y="18288"/>
                </a:cubicBezTo>
                <a:cubicBezTo>
                  <a:pt x="5070112" y="12368"/>
                  <a:pt x="4793288" y="21070"/>
                  <a:pt x="4439229" y="18288"/>
                </a:cubicBezTo>
                <a:cubicBezTo>
                  <a:pt x="4085170" y="15506"/>
                  <a:pt x="3813765" y="-16466"/>
                  <a:pt x="3615599" y="18288"/>
                </a:cubicBezTo>
                <a:cubicBezTo>
                  <a:pt x="3417433" y="53042"/>
                  <a:pt x="3133643" y="20727"/>
                  <a:pt x="2980426" y="18288"/>
                </a:cubicBezTo>
                <a:cubicBezTo>
                  <a:pt x="2827209" y="15849"/>
                  <a:pt x="2380685" y="51850"/>
                  <a:pt x="2156795" y="18288"/>
                </a:cubicBezTo>
                <a:cubicBezTo>
                  <a:pt x="1932905" y="-15274"/>
                  <a:pt x="1716744" y="-1398"/>
                  <a:pt x="1584442" y="18288"/>
                </a:cubicBezTo>
                <a:cubicBezTo>
                  <a:pt x="1452140" y="37974"/>
                  <a:pt x="1280887" y="12750"/>
                  <a:pt x="1074908" y="18288"/>
                </a:cubicBezTo>
                <a:cubicBezTo>
                  <a:pt x="868929" y="23826"/>
                  <a:pt x="318124" y="-17878"/>
                  <a:pt x="0" y="18288"/>
                </a:cubicBezTo>
                <a:cubicBezTo>
                  <a:pt x="-384" y="12702"/>
                  <a:pt x="-513" y="4636"/>
                  <a:pt x="0" y="0"/>
                </a:cubicBezTo>
                <a:close/>
              </a:path>
              <a:path w="6281928" h="18288" stroke="0" extrusionOk="0">
                <a:moveTo>
                  <a:pt x="0" y="0"/>
                </a:moveTo>
                <a:cubicBezTo>
                  <a:pt x="135290" y="27650"/>
                  <a:pt x="488372" y="4391"/>
                  <a:pt x="635173" y="0"/>
                </a:cubicBezTo>
                <a:cubicBezTo>
                  <a:pt x="781974" y="-4391"/>
                  <a:pt x="992816" y="14310"/>
                  <a:pt x="1144707" y="0"/>
                </a:cubicBezTo>
                <a:cubicBezTo>
                  <a:pt x="1296598" y="-14310"/>
                  <a:pt x="1796462" y="-1258"/>
                  <a:pt x="1968337" y="0"/>
                </a:cubicBezTo>
                <a:cubicBezTo>
                  <a:pt x="2140212" y="1258"/>
                  <a:pt x="2343376" y="-12852"/>
                  <a:pt x="2603510" y="0"/>
                </a:cubicBezTo>
                <a:cubicBezTo>
                  <a:pt x="2863644" y="12852"/>
                  <a:pt x="2935073" y="-10591"/>
                  <a:pt x="3238683" y="0"/>
                </a:cubicBezTo>
                <a:cubicBezTo>
                  <a:pt x="3542293" y="10591"/>
                  <a:pt x="3731676" y="3538"/>
                  <a:pt x="4062313" y="0"/>
                </a:cubicBezTo>
                <a:cubicBezTo>
                  <a:pt x="4392950" y="-3538"/>
                  <a:pt x="4440715" y="28126"/>
                  <a:pt x="4634667" y="0"/>
                </a:cubicBezTo>
                <a:cubicBezTo>
                  <a:pt x="4828619" y="-28126"/>
                  <a:pt x="5052661" y="8974"/>
                  <a:pt x="5458297" y="0"/>
                </a:cubicBezTo>
                <a:cubicBezTo>
                  <a:pt x="5863933" y="-8974"/>
                  <a:pt x="5906900" y="-24516"/>
                  <a:pt x="6281928" y="0"/>
                </a:cubicBezTo>
                <a:cubicBezTo>
                  <a:pt x="6282268" y="5688"/>
                  <a:pt x="6281759" y="13142"/>
                  <a:pt x="6281928" y="18288"/>
                </a:cubicBezTo>
                <a:cubicBezTo>
                  <a:pt x="6036108" y="15339"/>
                  <a:pt x="5743611" y="10415"/>
                  <a:pt x="5583936" y="18288"/>
                </a:cubicBezTo>
                <a:cubicBezTo>
                  <a:pt x="5424261" y="26161"/>
                  <a:pt x="5250533" y="-179"/>
                  <a:pt x="4948763" y="18288"/>
                </a:cubicBezTo>
                <a:cubicBezTo>
                  <a:pt x="4646993" y="36755"/>
                  <a:pt x="4354673" y="7565"/>
                  <a:pt x="4125133" y="18288"/>
                </a:cubicBezTo>
                <a:cubicBezTo>
                  <a:pt x="3895593" y="29012"/>
                  <a:pt x="3570246" y="29209"/>
                  <a:pt x="3301502" y="18288"/>
                </a:cubicBezTo>
                <a:cubicBezTo>
                  <a:pt x="3032758" y="7367"/>
                  <a:pt x="2955340" y="11905"/>
                  <a:pt x="2729149" y="18288"/>
                </a:cubicBezTo>
                <a:cubicBezTo>
                  <a:pt x="2502958" y="24671"/>
                  <a:pt x="2269423" y="3142"/>
                  <a:pt x="2031157" y="18288"/>
                </a:cubicBezTo>
                <a:cubicBezTo>
                  <a:pt x="1792891" y="33434"/>
                  <a:pt x="1484731" y="22122"/>
                  <a:pt x="1207526" y="18288"/>
                </a:cubicBezTo>
                <a:cubicBezTo>
                  <a:pt x="930321" y="14454"/>
                  <a:pt x="560231" y="-33402"/>
                  <a:pt x="0" y="18288"/>
                </a:cubicBezTo>
                <a:cubicBezTo>
                  <a:pt x="-478" y="10520"/>
                  <a:pt x="210" y="5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2809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F1F12A7-F6AC-9248-B9B6-013FAA0745E0}"/>
              </a:ext>
            </a:extLst>
          </p:cNvPr>
          <p:cNvSpPr>
            <a:spLocks noGrp="1"/>
          </p:cNvSpPr>
          <p:nvPr>
            <p:ph type="ctrTitle"/>
          </p:nvPr>
        </p:nvSpPr>
        <p:spPr>
          <a:xfrm>
            <a:off x="1155558" y="637762"/>
            <a:ext cx="3793797" cy="5576770"/>
          </a:xfrm>
        </p:spPr>
        <p:txBody>
          <a:bodyPr anchor="ctr">
            <a:normAutofit fontScale="90000"/>
          </a:bodyPr>
          <a:lstStyle/>
          <a:p>
            <a:pPr algn="l"/>
            <a:r>
              <a:rPr lang="en-US" sz="5100" dirty="0">
                <a:solidFill>
                  <a:schemeClr val="bg1"/>
                </a:solidFill>
              </a:rPr>
              <a:t>Gu </a:t>
            </a:r>
            <a:r>
              <a:rPr lang="en-US" sz="5100" dirty="0" err="1">
                <a:solidFill>
                  <a:schemeClr val="bg1"/>
                </a:solidFill>
              </a:rPr>
              <a:t>Hongming</a:t>
            </a:r>
            <a:r>
              <a:rPr lang="en-US" sz="5100" dirty="0">
                <a:solidFill>
                  <a:schemeClr val="bg1"/>
                </a:solidFill>
              </a:rPr>
              <a:t> (</a:t>
            </a:r>
            <a:r>
              <a:rPr lang="en-US" sz="5100" dirty="0" err="1">
                <a:solidFill>
                  <a:schemeClr val="bg1"/>
                </a:solidFill>
              </a:rPr>
              <a:t>辜鸿铭</a:t>
            </a:r>
            <a:r>
              <a:rPr lang="en-US" altLang="zh-CN" sz="5100" dirty="0">
                <a:solidFill>
                  <a:schemeClr val="bg1"/>
                </a:solidFill>
              </a:rPr>
              <a:t>,</a:t>
            </a:r>
            <a:r>
              <a:rPr lang="zh-CN" altLang="en-US" sz="5100" dirty="0">
                <a:solidFill>
                  <a:schemeClr val="bg1"/>
                </a:solidFill>
              </a:rPr>
              <a:t> </a:t>
            </a:r>
            <a:r>
              <a:rPr lang="en-US" sz="5100" dirty="0">
                <a:solidFill>
                  <a:schemeClr val="bg1"/>
                </a:solidFill>
              </a:rPr>
              <a:t>1857-1928) scholar and the author of </a:t>
            </a:r>
            <a:r>
              <a:rPr lang="en-US" sz="5100" i="1" dirty="0">
                <a:solidFill>
                  <a:schemeClr val="bg1"/>
                </a:solidFill>
              </a:rPr>
              <a:t>The Spirit of the Chinese People</a:t>
            </a:r>
            <a:br>
              <a:rPr lang="en-US" sz="5100" dirty="0">
                <a:solidFill>
                  <a:schemeClr val="bg1"/>
                </a:solidFill>
              </a:rPr>
            </a:br>
            <a:endParaRPr lang="en-US" sz="5100" b="1" dirty="0">
              <a:solidFill>
                <a:schemeClr val="bg1"/>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10C13539-2DF3-0546-ACFE-9D98FD382211}"/>
              </a:ext>
            </a:extLst>
          </p:cNvPr>
          <p:cNvSpPr>
            <a:spLocks noGrp="1"/>
          </p:cNvSpPr>
          <p:nvPr>
            <p:ph type="subTitle" idx="1"/>
          </p:nvPr>
        </p:nvSpPr>
        <p:spPr>
          <a:xfrm>
            <a:off x="6415548" y="304800"/>
            <a:ext cx="5324168" cy="6193908"/>
          </a:xfrm>
          <a:blipFill>
            <a:blip r:embed="rId2"/>
            <a:tile tx="0" ty="0" sx="100000" sy="100000" flip="none" algn="tl"/>
          </a:blipFill>
        </p:spPr>
        <p:txBody>
          <a:bodyPr anchor="ctr">
            <a:normAutofit lnSpcReduction="10000"/>
          </a:bodyPr>
          <a:lstStyle/>
          <a:p>
            <a:pPr algn="l"/>
            <a:r>
              <a:rPr lang="en-US" sz="1800" b="1" dirty="0">
                <a:latin typeface="Times New Roman" panose="02020603050405020304" pitchFamily="18" charset="0"/>
                <a:cs typeface="Times New Roman" panose="02020603050405020304" pitchFamily="18" charset="0"/>
              </a:rPr>
              <a:t>But what I mean by the spirit of the Chinese people is the spirit by which the Chinese people live, something constitutionally distinctive in the mind, temper and sentiment of the Chinese people which distinguishes them from all other people, especially from those of modern Europe and America. Perhaps I can best express what I mean by calling the subject of our discussion the </a:t>
            </a:r>
            <a:r>
              <a:rPr lang="en-US" sz="1800" b="1" i="1" dirty="0">
                <a:latin typeface="Times New Roman" panose="02020603050405020304" pitchFamily="18" charset="0"/>
                <a:cs typeface="Times New Roman" panose="02020603050405020304" pitchFamily="18" charset="0"/>
              </a:rPr>
              <a:t>Chinese type of humanity</a:t>
            </a:r>
            <a:r>
              <a:rPr lang="en-US" sz="1800" b="1" dirty="0">
                <a:latin typeface="Times New Roman" panose="02020603050405020304" pitchFamily="18" charset="0"/>
                <a:cs typeface="Times New Roman" panose="02020603050405020304" pitchFamily="18" charset="0"/>
              </a:rPr>
              <a:t>, or, to put it in plainer and shorter words, the real Chinaman. Now, what is the real Chinaman? That, I am sure, you will all agree with me, is a very interesting subject, especially at the present moment, when from what we see going on around us in China today, it would seem that the Chinese type of humanity — the real Chinaman — is going to disappear and, in his place, we are going to have a new type of humanity — the progressive or modern Chinaman. In fact</a:t>
            </a:r>
            <a:r>
              <a:rPr lang="en-US" altLang="zh-CN" sz="1800" b="1" dirty="0">
                <a:latin typeface="Times New Roman" panose="02020603050405020304" pitchFamily="18" charset="0"/>
                <a:cs typeface="Times New Roman" panose="02020603050405020304" pitchFamily="18" charset="0"/>
              </a:rPr>
              <a:t>,</a:t>
            </a:r>
            <a:r>
              <a:rPr lang="en-US" sz="1800" b="1" dirty="0">
                <a:latin typeface="Times New Roman" panose="02020603050405020304" pitchFamily="18" charset="0"/>
                <a:cs typeface="Times New Roman" panose="02020603050405020304" pitchFamily="18" charset="0"/>
              </a:rPr>
              <a:t> I propose that before the real Chinaman, the old Chinese type of humanity, disappears altogether from the world we should take a good last look at him and see if we can find anything organically distinctive in him which makes him so different from all other peoples and from the new type of humanity which we see rising up in China today</a:t>
            </a:r>
          </a:p>
          <a:p>
            <a:pPr algn="l"/>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709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1773</TotalTime>
  <Words>3210</Words>
  <Application>Microsoft Office PowerPoint</Application>
  <PresentationFormat>Widescreen</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How China Matters in Global History</vt:lpstr>
      <vt:lpstr>   Georg Wilhelm Frederick Hegel (1770-1831)</vt:lpstr>
      <vt:lpstr> R.G. Collingwood (1889-1943) British historian</vt:lpstr>
      <vt:lpstr>Bertrand Russell (1872-1970), British philosopher</vt:lpstr>
      <vt:lpstr>Bertrand Russell (1872-1970), British philosopher</vt:lpstr>
      <vt:lpstr>  Fukuzawa Yukichi (福沢諭吉,1835-1901)</vt:lpstr>
      <vt:lpstr>Guo Songtao (1818-1891) 郭嵩焘：Qing minister in Europe:  Diaries from London and Paris</vt:lpstr>
      <vt:lpstr>Yan Fu (严复, 1854-1921), the scholar and translator of Darwin’s Natural Selection, viewed Chinese as a different species compared to the Westerner since their cultures are so diametrically opposed. </vt:lpstr>
      <vt:lpstr>Gu Hongming (辜鸿铭, 1857-1928) scholar and the author of The Spirit of the Chinese People </vt:lpstr>
      <vt:lpstr>Liang Shuming (梁漱溟1893-1988), Confucian philosopher </vt:lpstr>
      <vt:lpstr>  Rethinking Culture and History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How China Matters in Global History</dc:title>
  <dc:creator>rwang.wooster@gmail.com</dc:creator>
  <cp:lastModifiedBy>rwang.wooster@gmail.com</cp:lastModifiedBy>
  <cp:revision>5</cp:revision>
  <dcterms:created xsi:type="dcterms:W3CDTF">2021-09-29T15:20:12Z</dcterms:created>
  <dcterms:modified xsi:type="dcterms:W3CDTF">2025-03-19T13:35:06Z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86e8d42-b9a6-4554-b0cc-98af32c6b0e9_Enabled">
    <vt:lpwstr>true</vt:lpwstr>
  </property>
  <property fmtid="{D5CDD505-2E9C-101B-9397-08002B2CF9AE}" pid="3" name="MSIP_Label_b86e8d42-b9a6-4554-b0cc-98af32c6b0e9_SetDate">
    <vt:lpwstr>2024-03-07T16:54:09Z</vt:lpwstr>
  </property>
  <property fmtid="{D5CDD505-2E9C-101B-9397-08002B2CF9AE}" pid="4" name="MSIP_Label_b86e8d42-b9a6-4554-b0cc-98af32c6b0e9_Method">
    <vt:lpwstr>Standard</vt:lpwstr>
  </property>
  <property fmtid="{D5CDD505-2E9C-101B-9397-08002B2CF9AE}" pid="5" name="MSIP_Label_b86e8d42-b9a6-4554-b0cc-98af32c6b0e9_Name">
    <vt:lpwstr>defa4170-0d19-0005-0004-bc88714345d2</vt:lpwstr>
  </property>
  <property fmtid="{D5CDD505-2E9C-101B-9397-08002B2CF9AE}" pid="6" name="MSIP_Label_b86e8d42-b9a6-4554-b0cc-98af32c6b0e9_SiteId">
    <vt:lpwstr>9ef017d9-7f05-4225-9838-f92cff57b7ab</vt:lpwstr>
  </property>
  <property fmtid="{D5CDD505-2E9C-101B-9397-08002B2CF9AE}" pid="7" name="MSIP_Label_b86e8d42-b9a6-4554-b0cc-98af32c6b0e9_ActionId">
    <vt:lpwstr>ed5850a9-c9d8-4e95-9885-3388588d46c4</vt:lpwstr>
  </property>
  <property fmtid="{D5CDD505-2E9C-101B-9397-08002B2CF9AE}" pid="8" name="MSIP_Label_b86e8d42-b9a6-4554-b0cc-98af32c6b0e9_ContentBits">
    <vt:lpwstr>0</vt:lpwstr>
  </property>
</Properties>
</file>